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336" r:id="rId5"/>
    <p:sldId id="352" r:id="rId6"/>
    <p:sldId id="353" r:id="rId7"/>
    <p:sldId id="354" r:id="rId8"/>
    <p:sldId id="2147473771" r:id="rId9"/>
    <p:sldId id="2147473759" r:id="rId10"/>
    <p:sldId id="2147482995" r:id="rId11"/>
    <p:sldId id="2147473769" r:id="rId12"/>
    <p:sldId id="2147473773" r:id="rId13"/>
    <p:sldId id="2147473770" r:id="rId14"/>
    <p:sldId id="320" r:id="rId15"/>
    <p:sldId id="339" r:id="rId16"/>
  </p:sldIdLst>
  <p:sldSz cx="9144000" cy="5143500" type="screen16x9"/>
  <p:notesSz cx="6858000" cy="9144000"/>
  <p:custDataLst>
    <p:tags r:id="rId19"/>
  </p:custData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pos="204" userDrawn="1">
          <p15:clr>
            <a:srgbClr val="A4A3A4"/>
          </p15:clr>
        </p15:guide>
        <p15:guide id="2" pos="5556" userDrawn="1">
          <p15:clr>
            <a:srgbClr val="A4A3A4"/>
          </p15:clr>
        </p15:guide>
        <p15:guide id="4" orient="horz" pos="2948" userDrawn="1">
          <p15:clr>
            <a:srgbClr val="A4A3A4"/>
          </p15:clr>
        </p15:guide>
        <p15:guide id="5" orient="horz" pos="725" userDrawn="1">
          <p15:clr>
            <a:srgbClr val="A4A3A4"/>
          </p15:clr>
        </p15:guide>
        <p15:guide id="6" orient="horz" pos="242" userDrawn="1">
          <p15:clr>
            <a:srgbClr val="A4A3A4"/>
          </p15:clr>
        </p15:guide>
        <p15:guide id="7" pos="2832" userDrawn="1">
          <p15:clr>
            <a:srgbClr val="A4A3A4"/>
          </p15:clr>
        </p15:guide>
        <p15:guide id="8" pos="2933" userDrawn="1">
          <p15:clr>
            <a:srgbClr val="A4A3A4"/>
          </p15:clr>
        </p15:guide>
        <p15:guide id="9" pos="3737" userDrawn="1">
          <p15:clr>
            <a:srgbClr val="A4A3A4"/>
          </p15:clr>
        </p15:guide>
        <p15:guide id="10" pos="3855" userDrawn="1">
          <p15:clr>
            <a:srgbClr val="A4A3A4"/>
          </p15:clr>
        </p15:guide>
        <p15:guide id="11" pos="2023" userDrawn="1">
          <p15:clr>
            <a:srgbClr val="A4A3A4"/>
          </p15:clr>
        </p15:guide>
        <p15:guide id="12" pos="192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ike Schmidt" initials="MS" lastIdx="3" clrIdx="0">
    <p:extLst>
      <p:ext uri="{19B8F6BF-5375-455C-9EA6-DF929625EA0E}">
        <p15:presenceInfo xmlns:p15="http://schemas.microsoft.com/office/powerpoint/2012/main" userId="S::maike.schmidt@strategy-compass.com::b4eb969c-01b2-4915-aef7-794a5e1eccdc" providerId="AD"/>
      </p:ext>
    </p:extLst>
  </p:cmAuthor>
  <p:cmAuthor id="2" name="Jessica Brady" initials="JB" lastIdx="23" clrIdx="1">
    <p:extLst>
      <p:ext uri="{19B8F6BF-5375-455C-9EA6-DF929625EA0E}">
        <p15:presenceInfo xmlns:p15="http://schemas.microsoft.com/office/powerpoint/2012/main" userId="S-1-5-21-376009852-2281028549-3992005477-19209" providerId="AD"/>
      </p:ext>
    </p:extLst>
  </p:cmAuthor>
  <p:cmAuthor id="3" name="Barb Wirth" initials="BW" lastIdx="21" clrIdx="2">
    <p:extLst>
      <p:ext uri="{19B8F6BF-5375-455C-9EA6-DF929625EA0E}">
        <p15:presenceInfo xmlns:p15="http://schemas.microsoft.com/office/powerpoint/2012/main" userId="Barb Wirt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2E3"/>
    <a:srgbClr val="98A4AE"/>
    <a:srgbClr val="204DFF"/>
    <a:srgbClr val="003153"/>
    <a:srgbClr val="1A9CFC"/>
    <a:srgbClr val="E6E6E6"/>
    <a:srgbClr val="FFE8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9810C2D-2C2F-4581-8AFF-CD78C2D722A2}">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8603FDC-E32A-4AB5-989C-0864C3EAD2B8}" styleName="Designformatvorlage 2 - Akz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85" autoAdjust="0"/>
    <p:restoredTop sz="94608" autoAdjust="0"/>
  </p:normalViewPr>
  <p:slideViewPr>
    <p:cSldViewPr snapToGrid="0" showGuides="1">
      <p:cViewPr varScale="1">
        <p:scale>
          <a:sx n="109" d="100"/>
          <a:sy n="109" d="100"/>
        </p:scale>
        <p:origin x="950" y="82"/>
      </p:cViewPr>
      <p:guideLst>
        <p:guide pos="204"/>
        <p:guide pos="5556"/>
        <p:guide orient="horz" pos="2948"/>
        <p:guide orient="horz" pos="725"/>
        <p:guide orient="horz" pos="242"/>
        <p:guide pos="2832"/>
        <p:guide pos="2933"/>
        <p:guide pos="3737"/>
        <p:guide pos="3855"/>
        <p:guide pos="2023"/>
        <p:guide pos="1927"/>
      </p:guideLst>
    </p:cSldViewPr>
  </p:slideViewPr>
  <p:outlineViewPr>
    <p:cViewPr>
      <p:scale>
        <a:sx n="33" d="100"/>
        <a:sy n="33" d="100"/>
      </p:scale>
      <p:origin x="0" y="-6438"/>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Baker (Hillebrand Gori GB)" userId="9f48e37a-53ab-4633-b5d7-16c0b3f15fb0" providerId="ADAL" clId="{B2DC690C-EBD0-403D-B556-638FC401D99E}"/>
    <pc:docChg chg="modSld">
      <pc:chgData name="Carolyn Baker (Hillebrand Gori GB)" userId="9f48e37a-53ab-4633-b5d7-16c0b3f15fb0" providerId="ADAL" clId="{B2DC690C-EBD0-403D-B556-638FC401D99E}" dt="2026-08-12T13:05:37.431" v="1" actId="20577"/>
      <pc:docMkLst>
        <pc:docMk/>
      </pc:docMkLst>
      <pc:sldChg chg="modSp mod">
        <pc:chgData name="Carolyn Baker (Hillebrand Gori GB)" userId="9f48e37a-53ab-4633-b5d7-16c0b3f15fb0" providerId="ADAL" clId="{B2DC690C-EBD0-403D-B556-638FC401D99E}" dt="2026-08-12T13:05:37.431" v="1" actId="20577"/>
        <pc:sldMkLst>
          <pc:docMk/>
          <pc:sldMk cId="2102353929" sldId="352"/>
        </pc:sldMkLst>
        <pc:spChg chg="mod">
          <ac:chgData name="Carolyn Baker (Hillebrand Gori GB)" userId="9f48e37a-53ab-4633-b5d7-16c0b3f15fb0" providerId="ADAL" clId="{B2DC690C-EBD0-403D-B556-638FC401D99E}" dt="2026-08-12T13:05:37.431" v="1" actId="20577"/>
          <ac:spMkLst>
            <pc:docMk/>
            <pc:sldMk cId="2102353929" sldId="352"/>
            <ac:spMk id="24" creationId="{50187D6D-B602-4124-BC16-907A7A5B6FC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9C2B5A2-5E6E-4777-B8CB-FAE41D471F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a:extLst>
              <a:ext uri="{FF2B5EF4-FFF2-40B4-BE49-F238E27FC236}">
                <a16:creationId xmlns:a16="http://schemas.microsoft.com/office/drawing/2014/main" id="{2985E57C-8620-41BD-91EF-2A5384B761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D5D088-E3E6-449B-8723-CC95BA86B580}" type="datetimeFigureOut">
              <a:rPr lang="en-US" smtClean="0"/>
              <a:t>8/12/2026</a:t>
            </a:fld>
            <a:endParaRPr lang="en-US"/>
          </a:p>
        </p:txBody>
      </p:sp>
      <p:sp>
        <p:nvSpPr>
          <p:cNvPr id="4" name="Fußzeilenplatzhalter 3">
            <a:extLst>
              <a:ext uri="{FF2B5EF4-FFF2-40B4-BE49-F238E27FC236}">
                <a16:creationId xmlns:a16="http://schemas.microsoft.com/office/drawing/2014/main" id="{1C1A2E6F-1A89-4D4E-89AF-20FCBD954F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a:extLst>
              <a:ext uri="{FF2B5EF4-FFF2-40B4-BE49-F238E27FC236}">
                <a16:creationId xmlns:a16="http://schemas.microsoft.com/office/drawing/2014/main" id="{D5AA31BA-0758-4A6A-8F7D-23BC9C65A3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E5EA9-F693-455F-BD49-22D0F6AB129D}" type="slidenum">
              <a:rPr lang="en-US" smtClean="0"/>
              <a:t>‹#›</a:t>
            </a:fld>
            <a:endParaRPr lang="en-US"/>
          </a:p>
        </p:txBody>
      </p:sp>
    </p:spTree>
    <p:extLst>
      <p:ext uri="{BB962C8B-B14F-4D97-AF65-F5344CB8AC3E}">
        <p14:creationId xmlns:p14="http://schemas.microsoft.com/office/powerpoint/2010/main" val="2562994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F5CAE4-CBB0-454E-B6B8-0B6620C2B409}" type="datetimeFigureOut">
              <a:rPr lang="de-DE" smtClean="0"/>
              <a:t>12.08.2026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53AD6-CEF2-4FD5-AABC-FCC5FC528AD2}" type="slidenum">
              <a:rPr lang="de-DE" smtClean="0"/>
              <a:t>‹#›</a:t>
            </a:fld>
            <a:endParaRPr lang="de-DE"/>
          </a:p>
        </p:txBody>
      </p:sp>
    </p:spTree>
    <p:extLst>
      <p:ext uri="{BB962C8B-B14F-4D97-AF65-F5344CB8AC3E}">
        <p14:creationId xmlns:p14="http://schemas.microsoft.com/office/powerpoint/2010/main" val="2539216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1</a:t>
            </a:fld>
            <a:endParaRPr lang="en-US" dirty="0"/>
          </a:p>
        </p:txBody>
      </p:sp>
    </p:spTree>
    <p:extLst>
      <p:ext uri="{BB962C8B-B14F-4D97-AF65-F5344CB8AC3E}">
        <p14:creationId xmlns:p14="http://schemas.microsoft.com/office/powerpoint/2010/main" val="4043251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2030681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11</a:t>
            </a:fld>
            <a:endParaRPr lang="en-US" dirty="0"/>
          </a:p>
        </p:txBody>
      </p:sp>
    </p:spTree>
    <p:extLst>
      <p:ext uri="{BB962C8B-B14F-4D97-AF65-F5344CB8AC3E}">
        <p14:creationId xmlns:p14="http://schemas.microsoft.com/office/powerpoint/2010/main" val="3248498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12</a:t>
            </a:fld>
            <a:endParaRPr lang="en-US" dirty="0"/>
          </a:p>
        </p:txBody>
      </p:sp>
    </p:spTree>
    <p:extLst>
      <p:ext uri="{BB962C8B-B14F-4D97-AF65-F5344CB8AC3E}">
        <p14:creationId xmlns:p14="http://schemas.microsoft.com/office/powerpoint/2010/main" val="122857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2</a:t>
            </a:fld>
            <a:endParaRPr lang="en-US" dirty="0"/>
          </a:p>
        </p:txBody>
      </p:sp>
    </p:spTree>
    <p:extLst>
      <p:ext uri="{BB962C8B-B14F-4D97-AF65-F5344CB8AC3E}">
        <p14:creationId xmlns:p14="http://schemas.microsoft.com/office/powerpoint/2010/main" val="1252078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3</a:t>
            </a:fld>
            <a:endParaRPr lang="en-US" dirty="0"/>
          </a:p>
        </p:txBody>
      </p:sp>
    </p:spTree>
    <p:extLst>
      <p:ext uri="{BB962C8B-B14F-4D97-AF65-F5344CB8AC3E}">
        <p14:creationId xmlns:p14="http://schemas.microsoft.com/office/powerpoint/2010/main" val="2297478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4B753AD6-CEF2-4FD5-AABC-FCC5FC528AD2}" type="slidenum">
              <a:rPr lang="en-US" smtClean="0"/>
              <a:t>4</a:t>
            </a:fld>
            <a:endParaRPr lang="en-US" dirty="0"/>
          </a:p>
        </p:txBody>
      </p:sp>
    </p:spTree>
    <p:extLst>
      <p:ext uri="{BB962C8B-B14F-4D97-AF65-F5344CB8AC3E}">
        <p14:creationId xmlns:p14="http://schemas.microsoft.com/office/powerpoint/2010/main" val="826930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259756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2604756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2327739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570047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r>
              <a:rPr lang="en-GB"/>
              <a:t>DHL Supply Chain UKI Modern Slavery Statement 2023</a:t>
            </a:r>
          </a:p>
        </p:txBody>
      </p:sp>
    </p:spTree>
    <p:extLst>
      <p:ext uri="{BB962C8B-B14F-4D97-AF65-F5344CB8AC3E}">
        <p14:creationId xmlns:p14="http://schemas.microsoft.com/office/powerpoint/2010/main" val="2182823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8.emf"/><Relationship Id="rId4" Type="http://schemas.openxmlformats.org/officeDocument/2006/relationships/oleObject" Target="../embeddings/oleObject25.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5.svg"/><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6.svg"/><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svg"/><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blue">
    <p:bg>
      <p:bgPr>
        <a:solidFill>
          <a:schemeClr val="accent2"/>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17D6FDEB-585B-447C-A2DE-92E467BC94AA}"/>
              </a:ext>
            </a:extLst>
          </p:cNvPr>
          <p:cNvGraphicFramePr>
            <a:graphicFrameLocks noChangeAspect="1"/>
          </p:cNvGraphicFramePr>
          <p:nvPr userDrawn="1">
            <p:custDataLst>
              <p:tags r:id="rId1"/>
            </p:custDataLst>
            <p:extLst>
              <p:ext uri="{D42A27DB-BD31-4B8C-83A1-F6EECF244321}">
                <p14:modId xmlns:p14="http://schemas.microsoft.com/office/powerpoint/2010/main" val="1407105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4" name="Objekt 3" hidden="1">
                        <a:extLst>
                          <a:ext uri="{FF2B5EF4-FFF2-40B4-BE49-F238E27FC236}">
                            <a16:creationId xmlns:a16="http://schemas.microsoft.com/office/drawing/2014/main" id="{17D6FDEB-585B-447C-A2DE-92E467BC94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bg1"/>
                </a:solidFill>
              </a:defRPr>
            </a:lvl1pPr>
          </a:lstStyle>
          <a:p>
            <a:r>
              <a:rPr lang="en-US" dirty="0"/>
              <a:t>Sample Title Arial Bold, 36 </a:t>
            </a:r>
            <a:r>
              <a:rPr lang="en-US" dirty="0" err="1"/>
              <a:t>pt</a:t>
            </a:r>
            <a:endParaRPr lang="en-US" dirty="0"/>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pic>
        <p:nvPicPr>
          <p:cNvPr id="19" name="Google Shape;32;p15">
            <a:extLst>
              <a:ext uri="{FF2B5EF4-FFF2-40B4-BE49-F238E27FC236}">
                <a16:creationId xmlns:a16="http://schemas.microsoft.com/office/drawing/2014/main" id="{5315C4A4-39C4-4146-A3FF-A88C95C4D75B}"/>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7920233" y="4553181"/>
            <a:ext cx="699207" cy="229484"/>
          </a:xfrm>
          <a:prstGeom prst="rect">
            <a:avLst/>
          </a:prstGeom>
          <a:noFill/>
          <a:ln>
            <a:noFill/>
          </a:ln>
        </p:spPr>
      </p:pic>
      <p:pic>
        <p:nvPicPr>
          <p:cNvPr id="20" name="Grafik 19">
            <a:extLst>
              <a:ext uri="{FF2B5EF4-FFF2-40B4-BE49-F238E27FC236}">
                <a16:creationId xmlns:a16="http://schemas.microsoft.com/office/drawing/2014/main" id="{021A0F1C-0121-49C4-B4A0-2879980DC22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24003" y="4625365"/>
            <a:ext cx="1954488" cy="164177"/>
          </a:xfrm>
          <a:prstGeom prst="rect">
            <a:avLst/>
          </a:prstGeom>
        </p:spPr>
      </p:pic>
      <p:sp>
        <p:nvSpPr>
          <p:cNvPr id="8" name="Textplatzhalter 9">
            <a:extLst>
              <a:ext uri="{FF2B5EF4-FFF2-40B4-BE49-F238E27FC236}">
                <a16:creationId xmlns:a16="http://schemas.microsoft.com/office/drawing/2014/main" id="{474CA0B2-118A-48A8-A18D-FAB20618BA4B}"/>
              </a:ext>
            </a:extLst>
          </p:cNvPr>
          <p:cNvSpPr>
            <a:spLocks noGrp="1"/>
          </p:cNvSpPr>
          <p:nvPr>
            <p:ph type="body" sz="quarter" idx="15"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5" name="Textplatzhalter 18">
            <a:extLst>
              <a:ext uri="{FF2B5EF4-FFF2-40B4-BE49-F238E27FC236}">
                <a16:creationId xmlns:a16="http://schemas.microsoft.com/office/drawing/2014/main" id="{E61456DB-284F-47BA-ACD1-032D9DF6CC08}"/>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3556894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white image split_two lines">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5631D48-F75B-41E8-BD21-6D144D63F2F4}"/>
              </a:ext>
            </a:extLst>
          </p:cNvPr>
          <p:cNvGraphicFramePr>
            <a:graphicFrameLocks noChangeAspect="1"/>
          </p:cNvGraphicFramePr>
          <p:nvPr userDrawn="1">
            <p:custDataLst>
              <p:tags r:id="rId1"/>
            </p:custDataLst>
            <p:extLst>
              <p:ext uri="{D42A27DB-BD31-4B8C-83A1-F6EECF244321}">
                <p14:modId xmlns:p14="http://schemas.microsoft.com/office/powerpoint/2010/main" val="586356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9" name="Objekt 8" hidden="1">
                        <a:extLst>
                          <a:ext uri="{FF2B5EF4-FFF2-40B4-BE49-F238E27FC236}">
                            <a16:creationId xmlns:a16="http://schemas.microsoft.com/office/drawing/2014/main" id="{D5631D48-F75B-41E8-BD21-6D144D63F2F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693" cy="1661993"/>
          </a:xfrm>
        </p:spPr>
        <p:txBody>
          <a:bodyPr vert="horz">
            <a:noAutofit/>
          </a:bodyPr>
          <a:lstStyle>
            <a:lvl1pPr>
              <a:defRPr sz="3600" cap="none" baseline="0">
                <a:solidFill>
                  <a:schemeClr val="accent2"/>
                </a:solidFill>
              </a:defRPr>
            </a:lvl1pPr>
          </a:lstStyle>
          <a:p>
            <a:r>
              <a:rPr lang="en-US" dirty="0"/>
              <a:t>Sample title</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694"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12136"/>
            <a:ext cx="1620000" cy="108220"/>
          </a:xfrm>
          <a:solidFill>
            <a:schemeClr val="accent3"/>
          </a:solidFill>
        </p:spPr>
        <p:txBody>
          <a:bodyPr>
            <a:normAutofit/>
          </a:bodyPr>
          <a:lstStyle>
            <a:lvl1pPr>
              <a:defRPr sz="100"/>
            </a:lvl1pPr>
          </a:lstStyle>
          <a:p>
            <a:pPr lvl="0"/>
            <a:r>
              <a:rPr lang="en-US" dirty="0"/>
              <a:t> </a:t>
            </a:r>
          </a:p>
        </p:txBody>
      </p:sp>
      <p:sp>
        <p:nvSpPr>
          <p:cNvPr id="12" name="Textplatzhalter 9">
            <a:extLst>
              <a:ext uri="{FF2B5EF4-FFF2-40B4-BE49-F238E27FC236}">
                <a16:creationId xmlns:a16="http://schemas.microsoft.com/office/drawing/2014/main" id="{3A40B852-1F67-4BD9-A80F-E0ADE3764BE2}"/>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9" name="Textplatzhalter 18">
            <a:extLst>
              <a:ext uri="{FF2B5EF4-FFF2-40B4-BE49-F238E27FC236}">
                <a16:creationId xmlns:a16="http://schemas.microsoft.com/office/drawing/2014/main" id="{6F187C9B-5FAE-4C1E-8E84-F7CE6F397278}"/>
              </a:ext>
            </a:extLst>
          </p:cNvPr>
          <p:cNvSpPr>
            <a:spLocks noGrp="1"/>
          </p:cNvSpPr>
          <p:nvPr>
            <p:ph type="body" sz="quarter" idx="21" hasCustomPrompt="1"/>
          </p:nvPr>
        </p:nvSpPr>
        <p:spPr>
          <a:xfrm>
            <a:off x="324000" y="3746069"/>
            <a:ext cx="3473259" cy="18466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pic>
        <p:nvPicPr>
          <p:cNvPr id="11" name="Grafik 10">
            <a:extLst>
              <a:ext uri="{FF2B5EF4-FFF2-40B4-BE49-F238E27FC236}">
                <a16:creationId xmlns:a16="http://schemas.microsoft.com/office/drawing/2014/main" id="{5F2FBDCD-2B19-48AB-8882-5863F65169F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6813"/>
            <a:ext cx="1457325" cy="133350"/>
          </a:xfrm>
          <a:prstGeom prst="rect">
            <a:avLst/>
          </a:prstGeom>
        </p:spPr>
      </p:pic>
    </p:spTree>
    <p:extLst>
      <p:ext uri="{BB962C8B-B14F-4D97-AF65-F5344CB8AC3E}">
        <p14:creationId xmlns:p14="http://schemas.microsoft.com/office/powerpoint/2010/main" val="945168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lue image split">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5C2CED61-547E-47C8-AA17-F1D21044FB14}"/>
              </a:ext>
            </a:extLst>
          </p:cNvPr>
          <p:cNvGraphicFramePr>
            <a:graphicFrameLocks noChangeAspect="1"/>
          </p:cNvGraphicFramePr>
          <p:nvPr userDrawn="1">
            <p:custDataLst>
              <p:tags r:id="rId1"/>
            </p:custDataLst>
            <p:extLst>
              <p:ext uri="{D42A27DB-BD31-4B8C-83A1-F6EECF244321}">
                <p14:modId xmlns:p14="http://schemas.microsoft.com/office/powerpoint/2010/main" val="4110463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5C2CED61-547E-47C8-AA17-F1D21044FB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710" cy="1661993"/>
          </a:xfrm>
        </p:spPr>
        <p:txBody>
          <a:bodyPr vert="horz">
            <a:noAutofit/>
          </a:bodyPr>
          <a:lstStyle>
            <a:lvl1pPr>
              <a:defRPr sz="3600" cap="none" baseline="0">
                <a:solidFill>
                  <a:schemeClr val="bg1"/>
                </a:solidFill>
              </a:defRPr>
            </a:lvl1pPr>
          </a:lstStyle>
          <a:p>
            <a:r>
              <a:rPr lang="en-US" dirty="0"/>
              <a:t>Section divider</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711"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sp>
        <p:nvSpPr>
          <p:cNvPr id="16" name="Fußzeilenplatzhalter 15">
            <a:extLst>
              <a:ext uri="{FF2B5EF4-FFF2-40B4-BE49-F238E27FC236}">
                <a16:creationId xmlns:a16="http://schemas.microsoft.com/office/drawing/2014/main" id="{21FAD3DD-CF6C-4C07-8E49-C54D656B6CED}"/>
              </a:ext>
            </a:extLst>
          </p:cNvPr>
          <p:cNvSpPr>
            <a:spLocks noGrp="1"/>
          </p:cNvSpPr>
          <p:nvPr>
            <p:ph type="ftr" sz="quarter" idx="17"/>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21" name="Foliennummernplatzhalter 20">
            <a:extLst>
              <a:ext uri="{FF2B5EF4-FFF2-40B4-BE49-F238E27FC236}">
                <a16:creationId xmlns:a16="http://schemas.microsoft.com/office/drawing/2014/main" id="{C9A98705-1223-4E9F-8CC4-0789361F3220}"/>
              </a:ext>
            </a:extLst>
          </p:cNvPr>
          <p:cNvSpPr>
            <a:spLocks noGrp="1"/>
          </p:cNvSpPr>
          <p:nvPr>
            <p:ph type="sldNum" sz="quarter" idx="18"/>
          </p:nvPr>
        </p:nvSpPr>
        <p:spPr/>
        <p:txBody>
          <a:bodyPr/>
          <a:lstStyle/>
          <a:p>
            <a:fld id="{C2245BC1-4D7B-4ED3-8F01-840FA35126C6}" type="slidenum">
              <a:rPr lang="en-US" smtClean="0"/>
              <a:pPr/>
              <a:t>‹#›</a:t>
            </a:fld>
            <a:endParaRPr lang="en-US" dirty="0"/>
          </a:p>
        </p:txBody>
      </p:sp>
      <p:sp>
        <p:nvSpPr>
          <p:cNvPr id="12" name="Textplatzhalter 9">
            <a:extLst>
              <a:ext uri="{FF2B5EF4-FFF2-40B4-BE49-F238E27FC236}">
                <a16:creationId xmlns:a16="http://schemas.microsoft.com/office/drawing/2014/main" id="{ADBA86C7-2E0B-468B-A920-5094BA811C2B}"/>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pic>
        <p:nvPicPr>
          <p:cNvPr id="5" name="Grafik 4">
            <a:extLst>
              <a:ext uri="{FF2B5EF4-FFF2-40B4-BE49-F238E27FC236}">
                <a16:creationId xmlns:a16="http://schemas.microsoft.com/office/drawing/2014/main" id="{94B551AB-445E-4FB9-B10A-2B60AF5B493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5832"/>
            <a:ext cx="1457325" cy="133350"/>
          </a:xfrm>
          <a:prstGeom prst="rect">
            <a:avLst/>
          </a:prstGeom>
        </p:spPr>
      </p:pic>
    </p:spTree>
    <p:extLst>
      <p:ext uri="{BB962C8B-B14F-4D97-AF65-F5344CB8AC3E}">
        <p14:creationId xmlns:p14="http://schemas.microsoft.com/office/powerpoint/2010/main" val="1304424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lue image split_two lines">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5C2CED61-547E-47C8-AA17-F1D21044FB14}"/>
              </a:ext>
            </a:extLst>
          </p:cNvPr>
          <p:cNvGraphicFramePr>
            <a:graphicFrameLocks noChangeAspect="1"/>
          </p:cNvGraphicFramePr>
          <p:nvPr userDrawn="1">
            <p:custDataLst>
              <p:tags r:id="rId1"/>
            </p:custDataLst>
            <p:extLst>
              <p:ext uri="{D42A27DB-BD31-4B8C-83A1-F6EECF244321}">
                <p14:modId xmlns:p14="http://schemas.microsoft.com/office/powerpoint/2010/main" val="612778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5C2CED61-547E-47C8-AA17-F1D21044FB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710" cy="1661993"/>
          </a:xfrm>
        </p:spPr>
        <p:txBody>
          <a:bodyPr vert="horz">
            <a:noAutofit/>
          </a:bodyPr>
          <a:lstStyle>
            <a:lvl1pPr>
              <a:defRPr sz="3600" cap="none" baseline="0">
                <a:solidFill>
                  <a:schemeClr val="bg1"/>
                </a:solidFill>
              </a:defRPr>
            </a:lvl1pPr>
          </a:lstStyle>
          <a:p>
            <a:r>
              <a:rPr lang="en-US" dirty="0"/>
              <a:t>Section divider</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711"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12136"/>
            <a:ext cx="1620000" cy="108220"/>
          </a:xfrm>
          <a:solidFill>
            <a:schemeClr val="accent3"/>
          </a:solidFill>
        </p:spPr>
        <p:txBody>
          <a:bodyPr>
            <a:normAutofit/>
          </a:bodyPr>
          <a:lstStyle>
            <a:lvl1pPr>
              <a:defRPr sz="100"/>
            </a:lvl1pPr>
          </a:lstStyle>
          <a:p>
            <a:pPr lvl="0"/>
            <a:r>
              <a:rPr lang="en-US" dirty="0"/>
              <a:t> </a:t>
            </a:r>
          </a:p>
        </p:txBody>
      </p:sp>
      <p:sp>
        <p:nvSpPr>
          <p:cNvPr id="16" name="Fußzeilenplatzhalter 15">
            <a:extLst>
              <a:ext uri="{FF2B5EF4-FFF2-40B4-BE49-F238E27FC236}">
                <a16:creationId xmlns:a16="http://schemas.microsoft.com/office/drawing/2014/main" id="{21FAD3DD-CF6C-4C07-8E49-C54D656B6CED}"/>
              </a:ext>
            </a:extLst>
          </p:cNvPr>
          <p:cNvSpPr>
            <a:spLocks noGrp="1"/>
          </p:cNvSpPr>
          <p:nvPr>
            <p:ph type="ftr" sz="quarter" idx="17"/>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21" name="Foliennummernplatzhalter 20">
            <a:extLst>
              <a:ext uri="{FF2B5EF4-FFF2-40B4-BE49-F238E27FC236}">
                <a16:creationId xmlns:a16="http://schemas.microsoft.com/office/drawing/2014/main" id="{C9A98705-1223-4E9F-8CC4-0789361F3220}"/>
              </a:ext>
            </a:extLst>
          </p:cNvPr>
          <p:cNvSpPr>
            <a:spLocks noGrp="1"/>
          </p:cNvSpPr>
          <p:nvPr>
            <p:ph type="sldNum" sz="quarter" idx="18"/>
          </p:nvPr>
        </p:nvSpPr>
        <p:spPr/>
        <p:txBody>
          <a:bodyPr/>
          <a:lstStyle/>
          <a:p>
            <a:fld id="{C2245BC1-4D7B-4ED3-8F01-840FA35126C6}" type="slidenum">
              <a:rPr lang="en-US" smtClean="0"/>
              <a:pPr/>
              <a:t>‹#›</a:t>
            </a:fld>
            <a:endParaRPr lang="en-US" dirty="0"/>
          </a:p>
        </p:txBody>
      </p:sp>
      <p:sp>
        <p:nvSpPr>
          <p:cNvPr id="12" name="Textplatzhalter 9">
            <a:extLst>
              <a:ext uri="{FF2B5EF4-FFF2-40B4-BE49-F238E27FC236}">
                <a16:creationId xmlns:a16="http://schemas.microsoft.com/office/drawing/2014/main" id="{ADBA86C7-2E0B-468B-A920-5094BA811C2B}"/>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pic>
        <p:nvPicPr>
          <p:cNvPr id="5" name="Grafik 4">
            <a:extLst>
              <a:ext uri="{FF2B5EF4-FFF2-40B4-BE49-F238E27FC236}">
                <a16:creationId xmlns:a16="http://schemas.microsoft.com/office/drawing/2014/main" id="{94B551AB-445E-4FB9-B10A-2B60AF5B493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5832"/>
            <a:ext cx="1457325" cy="133350"/>
          </a:xfrm>
          <a:prstGeom prst="rect">
            <a:avLst/>
          </a:prstGeom>
        </p:spPr>
      </p:pic>
    </p:spTree>
    <p:extLst>
      <p:ext uri="{BB962C8B-B14F-4D97-AF65-F5344CB8AC3E}">
        <p14:creationId xmlns:p14="http://schemas.microsoft.com/office/powerpoint/2010/main" val="86213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white image split">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5631D48-F75B-41E8-BD21-6D144D63F2F4}"/>
              </a:ext>
            </a:extLst>
          </p:cNvPr>
          <p:cNvGraphicFramePr>
            <a:graphicFrameLocks noChangeAspect="1"/>
          </p:cNvGraphicFramePr>
          <p:nvPr userDrawn="1">
            <p:custDataLst>
              <p:tags r:id="rId1"/>
            </p:custDataLst>
            <p:extLst>
              <p:ext uri="{D42A27DB-BD31-4B8C-83A1-F6EECF244321}">
                <p14:modId xmlns:p14="http://schemas.microsoft.com/office/powerpoint/2010/main" val="2088694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9" name="Objekt 8" hidden="1">
                        <a:extLst>
                          <a:ext uri="{FF2B5EF4-FFF2-40B4-BE49-F238E27FC236}">
                            <a16:creationId xmlns:a16="http://schemas.microsoft.com/office/drawing/2014/main" id="{D5631D48-F75B-41E8-BD21-6D144D63F2F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693" cy="1661993"/>
          </a:xfrm>
        </p:spPr>
        <p:txBody>
          <a:bodyPr vert="horz">
            <a:noAutofit/>
          </a:bodyPr>
          <a:lstStyle>
            <a:lvl1pPr>
              <a:defRPr sz="3600" cap="none" baseline="0">
                <a:solidFill>
                  <a:schemeClr val="accent2"/>
                </a:solidFill>
              </a:defRPr>
            </a:lvl1pPr>
          </a:lstStyle>
          <a:p>
            <a:r>
              <a:rPr lang="en-US" dirty="0"/>
              <a:t>Section divider</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694"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sp>
        <p:nvSpPr>
          <p:cNvPr id="3" name="Fußzeilenplatzhalter 2">
            <a:extLst>
              <a:ext uri="{FF2B5EF4-FFF2-40B4-BE49-F238E27FC236}">
                <a16:creationId xmlns:a16="http://schemas.microsoft.com/office/drawing/2014/main" id="{D1104953-00A0-45E5-9FFC-5CA867408397}"/>
              </a:ext>
            </a:extLst>
          </p:cNvPr>
          <p:cNvSpPr>
            <a:spLocks noGrp="1"/>
          </p:cNvSpPr>
          <p:nvPr>
            <p:ph type="ftr" sz="quarter" idx="17"/>
          </p:nvPr>
        </p:nvSpPr>
        <p:spPr/>
        <p:txBody>
          <a:bodyPr/>
          <a:lstStyle/>
          <a:p>
            <a:r>
              <a:rPr lang="en-US"/>
              <a:t>Hillebrand Gori – a DHL company | Presentation title | Location | ## Month 20##</a:t>
            </a:r>
            <a:endParaRPr lang="en-US" dirty="0"/>
          </a:p>
        </p:txBody>
      </p:sp>
      <p:sp>
        <p:nvSpPr>
          <p:cNvPr id="5" name="Foliennummernplatzhalter 4">
            <a:extLst>
              <a:ext uri="{FF2B5EF4-FFF2-40B4-BE49-F238E27FC236}">
                <a16:creationId xmlns:a16="http://schemas.microsoft.com/office/drawing/2014/main" id="{447B8FAA-011A-4C2C-BA83-3EEBACAA1B93}"/>
              </a:ext>
            </a:extLst>
          </p:cNvPr>
          <p:cNvSpPr>
            <a:spLocks noGrp="1"/>
          </p:cNvSpPr>
          <p:nvPr>
            <p:ph type="sldNum" sz="quarter" idx="18"/>
          </p:nvPr>
        </p:nvSpPr>
        <p:spPr/>
        <p:txBody>
          <a:bodyPr/>
          <a:lstStyle/>
          <a:p>
            <a:fld id="{C2245BC1-4D7B-4ED3-8F01-840FA35126C6}" type="slidenum">
              <a:rPr lang="en-US" smtClean="0"/>
              <a:pPr/>
              <a:t>‹#›</a:t>
            </a:fld>
            <a:endParaRPr lang="en-US" dirty="0"/>
          </a:p>
        </p:txBody>
      </p:sp>
      <p:sp>
        <p:nvSpPr>
          <p:cNvPr id="12" name="Textplatzhalter 9">
            <a:extLst>
              <a:ext uri="{FF2B5EF4-FFF2-40B4-BE49-F238E27FC236}">
                <a16:creationId xmlns:a16="http://schemas.microsoft.com/office/drawing/2014/main" id="{3A40B852-1F67-4BD9-A80F-E0ADE3764BE2}"/>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pic>
        <p:nvPicPr>
          <p:cNvPr id="8" name="Grafik 7">
            <a:extLst>
              <a:ext uri="{FF2B5EF4-FFF2-40B4-BE49-F238E27FC236}">
                <a16:creationId xmlns:a16="http://schemas.microsoft.com/office/drawing/2014/main" id="{797C4C87-CFBA-4CB3-BFFC-A4CDF2412CF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6813"/>
            <a:ext cx="1457325" cy="133350"/>
          </a:xfrm>
          <a:prstGeom prst="rect">
            <a:avLst/>
          </a:prstGeom>
        </p:spPr>
      </p:pic>
    </p:spTree>
    <p:extLst>
      <p:ext uri="{BB962C8B-B14F-4D97-AF65-F5344CB8AC3E}">
        <p14:creationId xmlns:p14="http://schemas.microsoft.com/office/powerpoint/2010/main" val="454611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white image split_two lines">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5631D48-F75B-41E8-BD21-6D144D63F2F4}"/>
              </a:ext>
            </a:extLst>
          </p:cNvPr>
          <p:cNvGraphicFramePr>
            <a:graphicFrameLocks noChangeAspect="1"/>
          </p:cNvGraphicFramePr>
          <p:nvPr userDrawn="1">
            <p:custDataLst>
              <p:tags r:id="rId1"/>
            </p:custDataLst>
            <p:extLst>
              <p:ext uri="{D42A27DB-BD31-4B8C-83A1-F6EECF244321}">
                <p14:modId xmlns:p14="http://schemas.microsoft.com/office/powerpoint/2010/main" val="2046113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9" name="Objekt 8" hidden="1">
                        <a:extLst>
                          <a:ext uri="{FF2B5EF4-FFF2-40B4-BE49-F238E27FC236}">
                            <a16:creationId xmlns:a16="http://schemas.microsoft.com/office/drawing/2014/main" id="{D5631D48-F75B-41E8-BD21-6D144D63F2F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693" cy="1661993"/>
          </a:xfrm>
        </p:spPr>
        <p:txBody>
          <a:bodyPr vert="horz">
            <a:noAutofit/>
          </a:bodyPr>
          <a:lstStyle>
            <a:lvl1pPr>
              <a:defRPr sz="3600" cap="none" baseline="0">
                <a:solidFill>
                  <a:schemeClr val="accent2"/>
                </a:solidFill>
              </a:defRPr>
            </a:lvl1pPr>
          </a:lstStyle>
          <a:p>
            <a:r>
              <a:rPr lang="en-US" dirty="0"/>
              <a:t>Section divider</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694"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12136"/>
            <a:ext cx="1620000" cy="108220"/>
          </a:xfrm>
          <a:solidFill>
            <a:schemeClr val="accent3"/>
          </a:solidFill>
        </p:spPr>
        <p:txBody>
          <a:bodyPr>
            <a:normAutofit/>
          </a:bodyPr>
          <a:lstStyle>
            <a:lvl1pPr>
              <a:defRPr sz="100"/>
            </a:lvl1pPr>
          </a:lstStyle>
          <a:p>
            <a:pPr lvl="0"/>
            <a:r>
              <a:rPr lang="en-US" dirty="0"/>
              <a:t> </a:t>
            </a:r>
          </a:p>
        </p:txBody>
      </p:sp>
      <p:sp>
        <p:nvSpPr>
          <p:cNvPr id="3" name="Fußzeilenplatzhalter 2">
            <a:extLst>
              <a:ext uri="{FF2B5EF4-FFF2-40B4-BE49-F238E27FC236}">
                <a16:creationId xmlns:a16="http://schemas.microsoft.com/office/drawing/2014/main" id="{D1104953-00A0-45E5-9FFC-5CA867408397}"/>
              </a:ext>
            </a:extLst>
          </p:cNvPr>
          <p:cNvSpPr>
            <a:spLocks noGrp="1"/>
          </p:cNvSpPr>
          <p:nvPr>
            <p:ph type="ftr" sz="quarter" idx="17"/>
          </p:nvPr>
        </p:nvSpPr>
        <p:spPr/>
        <p:txBody>
          <a:bodyPr/>
          <a:lstStyle/>
          <a:p>
            <a:r>
              <a:rPr lang="en-US"/>
              <a:t>Hillebrand Gori – a DHL company | Presentation title | Location | ## Month 20##</a:t>
            </a:r>
            <a:endParaRPr lang="en-US" dirty="0"/>
          </a:p>
        </p:txBody>
      </p:sp>
      <p:sp>
        <p:nvSpPr>
          <p:cNvPr id="5" name="Foliennummernplatzhalter 4">
            <a:extLst>
              <a:ext uri="{FF2B5EF4-FFF2-40B4-BE49-F238E27FC236}">
                <a16:creationId xmlns:a16="http://schemas.microsoft.com/office/drawing/2014/main" id="{447B8FAA-011A-4C2C-BA83-3EEBACAA1B93}"/>
              </a:ext>
            </a:extLst>
          </p:cNvPr>
          <p:cNvSpPr>
            <a:spLocks noGrp="1"/>
          </p:cNvSpPr>
          <p:nvPr>
            <p:ph type="sldNum" sz="quarter" idx="18"/>
          </p:nvPr>
        </p:nvSpPr>
        <p:spPr/>
        <p:txBody>
          <a:bodyPr/>
          <a:lstStyle/>
          <a:p>
            <a:fld id="{C2245BC1-4D7B-4ED3-8F01-840FA35126C6}" type="slidenum">
              <a:rPr lang="en-US" smtClean="0"/>
              <a:pPr/>
              <a:t>‹#›</a:t>
            </a:fld>
            <a:endParaRPr lang="en-US" dirty="0"/>
          </a:p>
        </p:txBody>
      </p:sp>
      <p:sp>
        <p:nvSpPr>
          <p:cNvPr id="12" name="Textplatzhalter 9">
            <a:extLst>
              <a:ext uri="{FF2B5EF4-FFF2-40B4-BE49-F238E27FC236}">
                <a16:creationId xmlns:a16="http://schemas.microsoft.com/office/drawing/2014/main" id="{3A40B852-1F67-4BD9-A80F-E0ADE3764BE2}"/>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pic>
        <p:nvPicPr>
          <p:cNvPr id="8" name="Grafik 7">
            <a:extLst>
              <a:ext uri="{FF2B5EF4-FFF2-40B4-BE49-F238E27FC236}">
                <a16:creationId xmlns:a16="http://schemas.microsoft.com/office/drawing/2014/main" id="{797C4C87-CFBA-4CB3-BFFC-A4CDF2412CF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6813"/>
            <a:ext cx="1457325" cy="133350"/>
          </a:xfrm>
          <a:prstGeom prst="rect">
            <a:avLst/>
          </a:prstGeom>
        </p:spPr>
      </p:pic>
    </p:spTree>
    <p:extLst>
      <p:ext uri="{BB962C8B-B14F-4D97-AF65-F5344CB8AC3E}">
        <p14:creationId xmlns:p14="http://schemas.microsoft.com/office/powerpoint/2010/main" val="1732551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graphicFrame>
        <p:nvGraphicFramePr>
          <p:cNvPr id="6" name="Google Shape;282;p6"/>
          <p:cNvGraphicFramePr/>
          <p:nvPr userDrawn="1">
            <p:extLst>
              <p:ext uri="{D42A27DB-BD31-4B8C-83A1-F6EECF244321}">
                <p14:modId xmlns:p14="http://schemas.microsoft.com/office/powerpoint/2010/main" val="581120093"/>
              </p:ext>
            </p:extLst>
          </p:nvPr>
        </p:nvGraphicFramePr>
        <p:xfrm>
          <a:off x="323999" y="1150938"/>
          <a:ext cx="8496300" cy="3530625"/>
        </p:xfrm>
        <a:graphic>
          <a:graphicData uri="http://schemas.openxmlformats.org/drawingml/2006/table">
            <a:tbl>
              <a:tblPr firstRow="1" bandRow="1">
                <a:noFill/>
              </a:tblPr>
              <a:tblGrid>
                <a:gridCol w="376375">
                  <a:extLst>
                    <a:ext uri="{9D8B030D-6E8A-4147-A177-3AD203B41FA5}">
                      <a16:colId xmlns:a16="http://schemas.microsoft.com/office/drawing/2014/main" val="20000"/>
                    </a:ext>
                  </a:extLst>
                </a:gridCol>
                <a:gridCol w="6771500">
                  <a:extLst>
                    <a:ext uri="{9D8B030D-6E8A-4147-A177-3AD203B41FA5}">
                      <a16:colId xmlns:a16="http://schemas.microsoft.com/office/drawing/2014/main" val="20001"/>
                    </a:ext>
                  </a:extLst>
                </a:gridCol>
                <a:gridCol w="1348425">
                  <a:extLst>
                    <a:ext uri="{9D8B030D-6E8A-4147-A177-3AD203B41FA5}">
                      <a16:colId xmlns:a16="http://schemas.microsoft.com/office/drawing/2014/main" val="20002"/>
                    </a:ext>
                  </a:extLst>
                </a:gridCol>
              </a:tblGrid>
              <a:tr h="706125">
                <a:tc>
                  <a:txBody>
                    <a:bodyPr/>
                    <a:lstStyle/>
                    <a:p>
                      <a:pPr marL="0" marR="0" lvl="0" indent="0" algn="l" rtl="0">
                        <a:spcBef>
                          <a:spcPts val="0"/>
                        </a:spcBef>
                        <a:spcAft>
                          <a:spcPts val="0"/>
                        </a:spcAft>
                        <a:buNone/>
                      </a:pPr>
                      <a:r>
                        <a:rPr lang="en-US" sz="1500" b="0" i="0" dirty="0">
                          <a:solidFill>
                            <a:schemeClr val="bg1"/>
                          </a:solidFill>
                          <a:latin typeface="Arial" panose="020B0604020202020204" pitchFamily="34" charset="0"/>
                          <a:ea typeface="Arial"/>
                          <a:cs typeface="Arial"/>
                          <a:sym typeface="Arial"/>
                        </a:rPr>
                        <a:t>1</a:t>
                      </a:r>
                      <a:endParaRPr lang="en-US" dirty="0">
                        <a:solidFill>
                          <a:schemeClr val="bg1"/>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rtl="0">
                        <a:spcBef>
                          <a:spcPts val="0"/>
                        </a:spcBef>
                        <a:spcAft>
                          <a:spcPts val="0"/>
                        </a:spcAft>
                        <a:buNone/>
                      </a:pPr>
                      <a:r>
                        <a:rPr lang="en-US" sz="1500" b="0" i="0" dirty="0">
                          <a:solidFill>
                            <a:schemeClr val="bg1"/>
                          </a:solidFill>
                          <a:latin typeface="Arial" panose="020B0604020202020204" pitchFamily="34" charset="0"/>
                          <a:ea typeface="Arial"/>
                          <a:cs typeface="Arial"/>
                          <a:sym typeface="Arial"/>
                        </a:rPr>
                        <a:t>Sample section or activity</a:t>
                      </a:r>
                      <a:endParaRPr lang="en-US" dirty="0">
                        <a:solidFill>
                          <a:schemeClr val="bg1"/>
                        </a:solidFill>
                      </a:endParaRPr>
                    </a:p>
                  </a:txBody>
                  <a:tcPr marL="72000" marR="72000" marT="72000" marB="7200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rtl="0">
                        <a:spcBef>
                          <a:spcPts val="0"/>
                        </a:spcBef>
                        <a:spcAft>
                          <a:spcPts val="0"/>
                        </a:spcAft>
                        <a:buNone/>
                      </a:pPr>
                      <a:r>
                        <a:rPr lang="en-US" sz="1500" b="0" i="0" dirty="0">
                          <a:solidFill>
                            <a:schemeClr val="bg1"/>
                          </a:solidFill>
                          <a:latin typeface="Arial" panose="020B0604020202020204" pitchFamily="34" charset="0"/>
                          <a:ea typeface="Arial"/>
                          <a:cs typeface="Arial"/>
                          <a:sym typeface="Arial"/>
                        </a:rPr>
                        <a:t>5 min.</a:t>
                      </a:r>
                      <a:endParaRPr lang="en-US" dirty="0">
                        <a:solidFill>
                          <a:schemeClr val="bg1"/>
                        </a:solidFill>
                      </a:endParaRPr>
                    </a:p>
                  </a:txBody>
                  <a:tcPr marL="72000" marR="72000" marT="72000" marB="7200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706125">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2</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accent4"/>
                        </a:buClr>
                        <a:buSzPts val="1500"/>
                        <a:buFont typeface="Arial"/>
                        <a:buNone/>
                      </a:pPr>
                      <a:r>
                        <a:rPr lang="en-US" sz="1500" b="0" i="0" dirty="0">
                          <a:solidFill>
                            <a:schemeClr val="accent2"/>
                          </a:solidFill>
                          <a:latin typeface="Arial" panose="020B0604020202020204" pitchFamily="34" charset="0"/>
                          <a:ea typeface="Arial"/>
                          <a:cs typeface="Arial"/>
                          <a:sym typeface="Arial"/>
                        </a:rPr>
                        <a:t>Sample section or activity</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10 min.</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706125">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3</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accent4"/>
                        </a:buClr>
                        <a:buSzPts val="1500"/>
                        <a:buFont typeface="Arial"/>
                        <a:buNone/>
                      </a:pPr>
                      <a:r>
                        <a:rPr lang="en-US" sz="1500" b="0" i="0" dirty="0">
                          <a:solidFill>
                            <a:schemeClr val="accent2"/>
                          </a:solidFill>
                          <a:latin typeface="Arial" panose="020B0604020202020204" pitchFamily="34" charset="0"/>
                          <a:ea typeface="Arial"/>
                          <a:cs typeface="Arial"/>
                          <a:sym typeface="Arial"/>
                        </a:rPr>
                        <a:t>Sample section or activity</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15 min.</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706125">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4</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accent4"/>
                        </a:buClr>
                        <a:buSzPts val="1500"/>
                        <a:buFont typeface="Arial"/>
                        <a:buNone/>
                      </a:pPr>
                      <a:r>
                        <a:rPr lang="en-US" sz="1500" b="0" i="0" dirty="0">
                          <a:solidFill>
                            <a:schemeClr val="accent2"/>
                          </a:solidFill>
                          <a:latin typeface="Arial" panose="020B0604020202020204" pitchFamily="34" charset="0"/>
                          <a:ea typeface="Arial"/>
                          <a:cs typeface="Arial"/>
                          <a:sym typeface="Arial"/>
                        </a:rPr>
                        <a:t>Sample section or activity</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20 min.</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706125">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5</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accent4"/>
                        </a:buClr>
                        <a:buSzPts val="1500"/>
                        <a:buFont typeface="Arial"/>
                        <a:buNone/>
                      </a:pPr>
                      <a:r>
                        <a:rPr lang="en-US" sz="1500" b="0" i="0" dirty="0">
                          <a:solidFill>
                            <a:schemeClr val="accent2"/>
                          </a:solidFill>
                          <a:latin typeface="Arial" panose="020B0604020202020204" pitchFamily="34" charset="0"/>
                          <a:ea typeface="Arial"/>
                          <a:cs typeface="Arial"/>
                          <a:sym typeface="Arial"/>
                        </a:rPr>
                        <a:t>Sample section or activity</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rtl="0">
                        <a:spcBef>
                          <a:spcPts val="0"/>
                        </a:spcBef>
                        <a:spcAft>
                          <a:spcPts val="0"/>
                        </a:spcAft>
                        <a:buNone/>
                      </a:pPr>
                      <a:r>
                        <a:rPr lang="en-US" sz="1500" b="0" i="0" dirty="0">
                          <a:solidFill>
                            <a:schemeClr val="accent2"/>
                          </a:solidFill>
                          <a:latin typeface="Arial" panose="020B0604020202020204" pitchFamily="34" charset="0"/>
                          <a:ea typeface="Arial"/>
                          <a:cs typeface="Arial"/>
                          <a:sym typeface="Arial"/>
                        </a:rPr>
                        <a:t>20 min.</a:t>
                      </a:r>
                      <a:endParaRPr lang="en-US" dirty="0">
                        <a:solidFill>
                          <a:schemeClr val="accent2"/>
                        </a:solidFill>
                      </a:endParaRPr>
                    </a:p>
                  </a:txBody>
                  <a:tcPr marL="72000" marR="72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Fußzeilenplatzhalter 3">
            <a:extLst>
              <a:ext uri="{FF2B5EF4-FFF2-40B4-BE49-F238E27FC236}">
                <a16:creationId xmlns:a16="http://schemas.microsoft.com/office/drawing/2014/main" id="{FDDA7816-06FC-4862-97BC-1DAEFB9E32E4}"/>
              </a:ext>
            </a:extLst>
          </p:cNvPr>
          <p:cNvSpPr txBox="1">
            <a:spLocks/>
          </p:cNvSpPr>
          <p:nvPr userDrawn="1"/>
        </p:nvSpPr>
        <p:spPr>
          <a:xfrm>
            <a:off x="324299" y="4803982"/>
            <a:ext cx="8117532" cy="138499"/>
          </a:xfrm>
          <a:prstGeom prst="rect">
            <a:avLst/>
          </a:prstGeom>
        </p:spPr>
        <p:txBody>
          <a:bodyPr vert="horz" lIns="0" tIns="0" rIns="0" bIns="0" rtlCol="0" anchor="ctr">
            <a:noAutofit/>
          </a:bodyPr>
          <a:lstStyle>
            <a:defPPr>
              <a:defRPr lang="de-DE"/>
            </a:defPPr>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t>Hillebrand Gori – a DHL company | Presentation title | Location | ## Month 20##</a:t>
            </a:r>
            <a:endParaRPr lang="en-US" dirty="0"/>
          </a:p>
        </p:txBody>
      </p:sp>
      <p:sp>
        <p:nvSpPr>
          <p:cNvPr id="8" name="Foliennummernplatzhalter 4">
            <a:extLst>
              <a:ext uri="{FF2B5EF4-FFF2-40B4-BE49-F238E27FC236}">
                <a16:creationId xmlns:a16="http://schemas.microsoft.com/office/drawing/2014/main" id="{2F61C32D-0D6F-4149-8E98-3818C7566848}"/>
              </a:ext>
            </a:extLst>
          </p:cNvPr>
          <p:cNvSpPr txBox="1">
            <a:spLocks/>
          </p:cNvSpPr>
          <p:nvPr userDrawn="1"/>
        </p:nvSpPr>
        <p:spPr>
          <a:xfrm>
            <a:off x="8441831" y="4803982"/>
            <a:ext cx="378469" cy="138499"/>
          </a:xfrm>
          <a:prstGeom prst="rect">
            <a:avLst/>
          </a:prstGeom>
        </p:spPr>
        <p:txBody>
          <a:bodyPr vert="horz" lIns="0" tIns="0" rIns="0" bIns="0" rtlCol="0" anchor="ctr"/>
          <a:lstStyle>
            <a:defPPr>
              <a:defRPr lang="de-DE"/>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3856654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title only">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50A53E8F-7314-4F1A-966C-0ACE6485492C}"/>
              </a:ext>
            </a:extLst>
          </p:cNvPr>
          <p:cNvGraphicFramePr>
            <a:graphicFrameLocks noChangeAspect="1"/>
          </p:cNvGraphicFramePr>
          <p:nvPr userDrawn="1">
            <p:custDataLst>
              <p:tags r:id="rId1"/>
            </p:custDataLst>
            <p:extLst>
              <p:ext uri="{D42A27DB-BD31-4B8C-83A1-F6EECF244321}">
                <p14:modId xmlns:p14="http://schemas.microsoft.com/office/powerpoint/2010/main" val="36193712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9" name="Objekt 8" hidden="1">
                        <a:extLst>
                          <a:ext uri="{FF2B5EF4-FFF2-40B4-BE49-F238E27FC236}">
                            <a16:creationId xmlns:a16="http://schemas.microsoft.com/office/drawing/2014/main" id="{50A53E8F-7314-4F1A-966C-0ACE648549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B3EF21E-737D-4419-BFB1-7E3BAF4E7B53}"/>
              </a:ext>
            </a:extLst>
          </p:cNvPr>
          <p:cNvSpPr>
            <a:spLocks noGrp="1"/>
          </p:cNvSpPr>
          <p:nvPr>
            <p:ph type="title" hasCustomPrompt="1"/>
          </p:nvPr>
        </p:nvSpPr>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ooter Placeholder 2">
            <a:extLst>
              <a:ext uri="{FF2B5EF4-FFF2-40B4-BE49-F238E27FC236}">
                <a16:creationId xmlns:a16="http://schemas.microsoft.com/office/drawing/2014/main" id="{2D4C42CC-B85A-402A-8160-8B4CC7900462}"/>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Slide Number Placeholder 3">
            <a:extLst>
              <a:ext uri="{FF2B5EF4-FFF2-40B4-BE49-F238E27FC236}">
                <a16:creationId xmlns:a16="http://schemas.microsoft.com/office/drawing/2014/main" id="{E2238AF6-F51C-40B8-BD5A-EE1AE942F1B7}"/>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Rechteck 4">
            <a:extLst>
              <a:ext uri="{FF2B5EF4-FFF2-40B4-BE49-F238E27FC236}">
                <a16:creationId xmlns:a16="http://schemas.microsoft.com/office/drawing/2014/main" id="{D0A55A61-69DE-4398-88FD-98CEF35E65CC}"/>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FF2B5EF4-FFF2-40B4-BE49-F238E27FC236}">
                <a16:creationId xmlns:a16="http://schemas.microsoft.com/office/drawing/2014/main" id="{6F5CCA8E-05C4-4B49-B8F7-CCCBE3B3A53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fik 6">
            <a:extLst>
              <a:ext uri="{FF2B5EF4-FFF2-40B4-BE49-F238E27FC236}">
                <a16:creationId xmlns:a16="http://schemas.microsoft.com/office/drawing/2014/main" id="{E672406A-2872-4D27-87E8-5A216395C1A0}"/>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Tree>
    <p:extLst>
      <p:ext uri="{BB962C8B-B14F-4D97-AF65-F5344CB8AC3E}">
        <p14:creationId xmlns:p14="http://schemas.microsoft.com/office/powerpoint/2010/main" val="1125866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ingle column">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AB2A3B60-FA83-493C-9D44-A1AC81992EC0}"/>
              </a:ext>
            </a:extLst>
          </p:cNvPr>
          <p:cNvGraphicFramePr>
            <a:graphicFrameLocks noChangeAspect="1"/>
          </p:cNvGraphicFramePr>
          <p:nvPr userDrawn="1">
            <p:custDataLst>
              <p:tags r:id="rId1"/>
            </p:custDataLst>
            <p:extLst>
              <p:ext uri="{D42A27DB-BD31-4B8C-83A1-F6EECF244321}">
                <p14:modId xmlns:p14="http://schemas.microsoft.com/office/powerpoint/2010/main" val="862339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AB2A3B60-FA83-493C-9D44-A1AC81992EC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31D062-F8D5-4839-A73D-3E60A1BD5670}"/>
              </a:ext>
            </a:extLst>
          </p:cNvPr>
          <p:cNvSpPr>
            <a:spLocks noGrp="1"/>
          </p:cNvSpPr>
          <p:nvPr>
            <p:ph type="title" hasCustomPrompt="1"/>
          </p:nvPr>
        </p:nvSpPr>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261050F6-E2A8-48E9-AFDE-712054536C1D}"/>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9CFBFFB9-2939-4C21-8CFF-C309E6E3C789}"/>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6" name="Inhaltsplatzhalter 5">
            <a:extLst>
              <a:ext uri="{FF2B5EF4-FFF2-40B4-BE49-F238E27FC236}">
                <a16:creationId xmlns:a16="http://schemas.microsoft.com/office/drawing/2014/main" id="{2775527C-D349-47F1-81DF-3213850B7E42}"/>
              </a:ext>
            </a:extLst>
          </p:cNvPr>
          <p:cNvSpPr>
            <a:spLocks noGrp="1"/>
          </p:cNvSpPr>
          <p:nvPr>
            <p:ph sz="quarter" idx="12" hasCustomPrompt="1"/>
          </p:nvPr>
        </p:nvSpPr>
        <p:spPr>
          <a:xfrm>
            <a:off x="327600" y="1148400"/>
            <a:ext cx="8492399" cy="3533138"/>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9" name="Rechteck 8">
            <a:extLst>
              <a:ext uri="{FF2B5EF4-FFF2-40B4-BE49-F238E27FC236}">
                <a16:creationId xmlns:a16="http://schemas.microsoft.com/office/drawing/2014/main" id="{FB746EAD-5E90-485B-8254-6F370CEDCE41}"/>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hteck 9">
            <a:extLst>
              <a:ext uri="{FF2B5EF4-FFF2-40B4-BE49-F238E27FC236}">
                <a16:creationId xmlns:a16="http://schemas.microsoft.com/office/drawing/2014/main" id="{0F010E5A-CE46-4B9D-9948-39510F77E37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fik 7">
            <a:extLst>
              <a:ext uri="{FF2B5EF4-FFF2-40B4-BE49-F238E27FC236}">
                <a16:creationId xmlns:a16="http://schemas.microsoft.com/office/drawing/2014/main" id="{0F4535A9-0D2C-45DB-87FF-626472F92FC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Tree>
    <p:extLst>
      <p:ext uri="{BB962C8B-B14F-4D97-AF65-F5344CB8AC3E}">
        <p14:creationId xmlns:p14="http://schemas.microsoft.com/office/powerpoint/2010/main" val="2325907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two column whit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2144E787-26DC-475C-94DE-AB1B11D9395D}"/>
              </a:ext>
            </a:extLst>
          </p:cNvPr>
          <p:cNvGraphicFramePr>
            <a:graphicFrameLocks noChangeAspect="1"/>
          </p:cNvGraphicFramePr>
          <p:nvPr userDrawn="1">
            <p:custDataLst>
              <p:tags r:id="rId1"/>
            </p:custDataLst>
            <p:extLst>
              <p:ext uri="{D42A27DB-BD31-4B8C-83A1-F6EECF244321}">
                <p14:modId xmlns:p14="http://schemas.microsoft.com/office/powerpoint/2010/main" val="9568250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2144E787-26DC-475C-94DE-AB1B11D9395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270AB26-A488-4566-AF5C-04F4874F0620}"/>
              </a:ext>
            </a:extLst>
          </p:cNvPr>
          <p:cNvSpPr>
            <a:spLocks noGrp="1"/>
          </p:cNvSpPr>
          <p:nvPr>
            <p:ph type="title" hasCustomPrompt="1"/>
          </p:nvPr>
        </p:nvSpPr>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E6F47F52-BB22-4AC3-9059-C6B453F18A1A}"/>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56AC7F01-4162-4CAC-B3C3-5C4F58C63397}"/>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6" name="Inhaltsplatzhalter 5">
            <a:extLst>
              <a:ext uri="{FF2B5EF4-FFF2-40B4-BE49-F238E27FC236}">
                <a16:creationId xmlns:a16="http://schemas.microsoft.com/office/drawing/2014/main" id="{E4A8ABCC-6793-4A1E-8351-3B5283BCC449}"/>
              </a:ext>
            </a:extLst>
          </p:cNvPr>
          <p:cNvSpPr>
            <a:spLocks noGrp="1"/>
          </p:cNvSpPr>
          <p:nvPr>
            <p:ph sz="quarter" idx="12" hasCustomPrompt="1"/>
          </p:nvPr>
        </p:nvSpPr>
        <p:spPr>
          <a:xfrm>
            <a:off x="323997" y="1150938"/>
            <a:ext cx="4166996" cy="3530600"/>
          </a:xfrm>
        </p:spPr>
        <p:txBody>
          <a:bodyPr/>
          <a:lstStyle>
            <a:lvl5pPr>
              <a:defRPr/>
            </a:lvl5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8" name="Inhaltsplatzhalter 7">
            <a:extLst>
              <a:ext uri="{FF2B5EF4-FFF2-40B4-BE49-F238E27FC236}">
                <a16:creationId xmlns:a16="http://schemas.microsoft.com/office/drawing/2014/main" id="{AF35C04B-8DCF-4B80-8B61-AAC0B5F03CD7}"/>
              </a:ext>
            </a:extLst>
          </p:cNvPr>
          <p:cNvSpPr>
            <a:spLocks noGrp="1"/>
          </p:cNvSpPr>
          <p:nvPr>
            <p:ph sz="quarter" idx="13" hasCustomPrompt="1"/>
          </p:nvPr>
        </p:nvSpPr>
        <p:spPr>
          <a:xfrm>
            <a:off x="4653000" y="1150938"/>
            <a:ext cx="4166996" cy="3530600"/>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1" name="Rechteck 10">
            <a:extLst>
              <a:ext uri="{FF2B5EF4-FFF2-40B4-BE49-F238E27FC236}">
                <a16:creationId xmlns:a16="http://schemas.microsoft.com/office/drawing/2014/main" id="{0413BB19-916C-4577-9321-ACEEEB6075C1}"/>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hteck 11">
            <a:extLst>
              <a:ext uri="{FF2B5EF4-FFF2-40B4-BE49-F238E27FC236}">
                <a16:creationId xmlns:a16="http://schemas.microsoft.com/office/drawing/2014/main" id="{FB8B04F2-C956-44EC-9394-CA9D7E68F4F0}"/>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fik 13">
            <a:extLst>
              <a:ext uri="{FF2B5EF4-FFF2-40B4-BE49-F238E27FC236}">
                <a16:creationId xmlns:a16="http://schemas.microsoft.com/office/drawing/2014/main" id="{7FD346C8-AC4E-4F5A-98AB-5990E24AEEA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Tree>
    <p:extLst>
      <p:ext uri="{BB962C8B-B14F-4D97-AF65-F5344CB8AC3E}">
        <p14:creationId xmlns:p14="http://schemas.microsoft.com/office/powerpoint/2010/main" val="26564314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two column blue">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2144E787-26DC-475C-94DE-AB1B11D9395D}"/>
              </a:ext>
            </a:extLst>
          </p:cNvPr>
          <p:cNvGraphicFramePr>
            <a:graphicFrameLocks noChangeAspect="1"/>
          </p:cNvGraphicFramePr>
          <p:nvPr userDrawn="1">
            <p:custDataLst>
              <p:tags r:id="rId1"/>
            </p:custDataLst>
            <p:extLst>
              <p:ext uri="{D42A27DB-BD31-4B8C-83A1-F6EECF244321}">
                <p14:modId xmlns:p14="http://schemas.microsoft.com/office/powerpoint/2010/main" val="7023466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2144E787-26DC-475C-94DE-AB1B11D9395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270AB26-A488-4566-AF5C-04F4874F0620}"/>
              </a:ext>
            </a:extLst>
          </p:cNvPr>
          <p:cNvSpPr>
            <a:spLocks noGrp="1"/>
          </p:cNvSpPr>
          <p:nvPr>
            <p:ph type="title" hasCustomPrompt="1"/>
          </p:nvPr>
        </p:nvSpPr>
        <p:spPr/>
        <p:txBody>
          <a:bodyPr vert="horz"/>
          <a:lstStyle>
            <a:lvl1pPr>
              <a:defRPr>
                <a:solidFill>
                  <a:schemeClr val="bg1"/>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E6F47F52-BB22-4AC3-9059-C6B453F18A1A}"/>
              </a:ext>
            </a:extLst>
          </p:cNvPr>
          <p:cNvSpPr>
            <a:spLocks noGrp="1"/>
          </p:cNvSpPr>
          <p:nvPr>
            <p:ph type="ftr" sz="quarter" idx="10"/>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56AC7F01-4162-4CAC-B3C3-5C4F58C63397}"/>
              </a:ext>
            </a:extLst>
          </p:cNvPr>
          <p:cNvSpPr>
            <a:spLocks noGrp="1"/>
          </p:cNvSpPr>
          <p:nvPr>
            <p:ph type="sldNum" sz="quarter" idx="11"/>
          </p:nvPr>
        </p:nvSpPr>
        <p:spPr/>
        <p:txBody>
          <a:bodyPr/>
          <a:lstStyle>
            <a:lvl1pPr>
              <a:defRPr>
                <a:solidFill>
                  <a:schemeClr val="bg1"/>
                </a:solidFill>
              </a:defRPr>
            </a:lvl1pPr>
          </a:lstStyle>
          <a:p>
            <a:fld id="{C2245BC1-4D7B-4ED3-8F01-840FA35126C6}" type="slidenum">
              <a:rPr lang="en-US" smtClean="0"/>
              <a:pPr/>
              <a:t>‹#›</a:t>
            </a:fld>
            <a:endParaRPr lang="en-US" dirty="0"/>
          </a:p>
        </p:txBody>
      </p:sp>
      <p:sp>
        <p:nvSpPr>
          <p:cNvPr id="6" name="Inhaltsplatzhalter 5">
            <a:extLst>
              <a:ext uri="{FF2B5EF4-FFF2-40B4-BE49-F238E27FC236}">
                <a16:creationId xmlns:a16="http://schemas.microsoft.com/office/drawing/2014/main" id="{E4A8ABCC-6793-4A1E-8351-3B5283BCC449}"/>
              </a:ext>
            </a:extLst>
          </p:cNvPr>
          <p:cNvSpPr>
            <a:spLocks noGrp="1"/>
          </p:cNvSpPr>
          <p:nvPr>
            <p:ph sz="quarter" idx="12" hasCustomPrompt="1"/>
          </p:nvPr>
        </p:nvSpPr>
        <p:spPr>
          <a:xfrm>
            <a:off x="323997" y="1150938"/>
            <a:ext cx="4166996" cy="3530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8" name="Inhaltsplatzhalter 7">
            <a:extLst>
              <a:ext uri="{FF2B5EF4-FFF2-40B4-BE49-F238E27FC236}">
                <a16:creationId xmlns:a16="http://schemas.microsoft.com/office/drawing/2014/main" id="{AF35C04B-8DCF-4B80-8B61-AAC0B5F03CD7}"/>
              </a:ext>
            </a:extLst>
          </p:cNvPr>
          <p:cNvSpPr>
            <a:spLocks noGrp="1"/>
          </p:cNvSpPr>
          <p:nvPr>
            <p:ph sz="quarter" idx="13" hasCustomPrompt="1"/>
          </p:nvPr>
        </p:nvSpPr>
        <p:spPr>
          <a:xfrm>
            <a:off x="4653000" y="1150938"/>
            <a:ext cx="4166996" cy="3530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1" name="Rechteck 10">
            <a:extLst>
              <a:ext uri="{FF2B5EF4-FFF2-40B4-BE49-F238E27FC236}">
                <a16:creationId xmlns:a16="http://schemas.microsoft.com/office/drawing/2014/main" id="{0413BB19-916C-4577-9321-ACEEEB6075C1}"/>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hteck 11">
            <a:extLst>
              <a:ext uri="{FF2B5EF4-FFF2-40B4-BE49-F238E27FC236}">
                <a16:creationId xmlns:a16="http://schemas.microsoft.com/office/drawing/2014/main" id="{FB8B04F2-C956-44EC-9394-CA9D7E68F4F0}"/>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fik 19">
            <a:extLst>
              <a:ext uri="{FF2B5EF4-FFF2-40B4-BE49-F238E27FC236}">
                <a16:creationId xmlns:a16="http://schemas.microsoft.com/office/drawing/2014/main" id="{794ED89B-7EEB-4F04-85A1-ADAC49B2067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67588" y="98205"/>
            <a:ext cx="1457325" cy="133350"/>
          </a:xfrm>
          <a:prstGeom prst="rect">
            <a:avLst/>
          </a:prstGeom>
        </p:spPr>
      </p:pic>
    </p:spTree>
    <p:extLst>
      <p:ext uri="{BB962C8B-B14F-4D97-AF65-F5344CB8AC3E}">
        <p14:creationId xmlns:p14="http://schemas.microsoft.com/office/powerpoint/2010/main" val="155611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blue_two lines">
    <p:bg>
      <p:bgPr>
        <a:solidFill>
          <a:schemeClr val="accent2"/>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17D6FDEB-585B-447C-A2DE-92E467BC94AA}"/>
              </a:ext>
            </a:extLst>
          </p:cNvPr>
          <p:cNvGraphicFramePr>
            <a:graphicFrameLocks noChangeAspect="1"/>
          </p:cNvGraphicFramePr>
          <p:nvPr userDrawn="1">
            <p:custDataLst>
              <p:tags r:id="rId1"/>
            </p:custDataLst>
            <p:extLst>
              <p:ext uri="{D42A27DB-BD31-4B8C-83A1-F6EECF244321}">
                <p14:modId xmlns:p14="http://schemas.microsoft.com/office/powerpoint/2010/main" val="21062542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4" name="Objekt 3" hidden="1">
                        <a:extLst>
                          <a:ext uri="{FF2B5EF4-FFF2-40B4-BE49-F238E27FC236}">
                            <a16:creationId xmlns:a16="http://schemas.microsoft.com/office/drawing/2014/main" id="{17D6FDEB-585B-447C-A2DE-92E467BC94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bg1"/>
                </a:solidFill>
              </a:defRPr>
            </a:lvl1pPr>
          </a:lstStyle>
          <a:p>
            <a:r>
              <a:rPr lang="en-US" dirty="0"/>
              <a:t>Sample Title Arial Bold, 36 </a:t>
            </a:r>
            <a:r>
              <a:rPr lang="en-US" dirty="0" err="1"/>
              <a:t>pt</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43276"/>
            <a:ext cx="1620000" cy="108220"/>
          </a:xfrm>
          <a:solidFill>
            <a:schemeClr val="accent3"/>
          </a:solidFill>
        </p:spPr>
        <p:txBody>
          <a:bodyPr>
            <a:normAutofit/>
          </a:bodyPr>
          <a:lstStyle>
            <a:lvl1pPr>
              <a:defRPr sz="100"/>
            </a:lvl1pPr>
          </a:lstStyle>
          <a:p>
            <a:pPr lvl="0"/>
            <a:r>
              <a:rPr lang="en-US" dirty="0"/>
              <a:t> </a:t>
            </a:r>
          </a:p>
        </p:txBody>
      </p:sp>
      <p:pic>
        <p:nvPicPr>
          <p:cNvPr id="19" name="Google Shape;32;p15">
            <a:extLst>
              <a:ext uri="{FF2B5EF4-FFF2-40B4-BE49-F238E27FC236}">
                <a16:creationId xmlns:a16="http://schemas.microsoft.com/office/drawing/2014/main" id="{5315C4A4-39C4-4146-A3FF-A88C95C4D75B}"/>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7920233" y="4553181"/>
            <a:ext cx="699207" cy="229484"/>
          </a:xfrm>
          <a:prstGeom prst="rect">
            <a:avLst/>
          </a:prstGeom>
          <a:noFill/>
          <a:ln>
            <a:noFill/>
          </a:ln>
        </p:spPr>
      </p:pic>
      <p:pic>
        <p:nvPicPr>
          <p:cNvPr id="20" name="Grafik 19">
            <a:extLst>
              <a:ext uri="{FF2B5EF4-FFF2-40B4-BE49-F238E27FC236}">
                <a16:creationId xmlns:a16="http://schemas.microsoft.com/office/drawing/2014/main" id="{021A0F1C-0121-49C4-B4A0-2879980DC22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24003" y="4625365"/>
            <a:ext cx="1954488" cy="164177"/>
          </a:xfrm>
          <a:prstGeom prst="rect">
            <a:avLst/>
          </a:prstGeom>
        </p:spPr>
      </p:pic>
      <p:sp>
        <p:nvSpPr>
          <p:cNvPr id="8" name="Textplatzhalter 9">
            <a:extLst>
              <a:ext uri="{FF2B5EF4-FFF2-40B4-BE49-F238E27FC236}">
                <a16:creationId xmlns:a16="http://schemas.microsoft.com/office/drawing/2014/main" id="{474CA0B2-118A-48A8-A18D-FAB20618BA4B}"/>
              </a:ext>
            </a:extLst>
          </p:cNvPr>
          <p:cNvSpPr>
            <a:spLocks noGrp="1"/>
          </p:cNvSpPr>
          <p:nvPr>
            <p:ph type="body" sz="quarter" idx="15"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5" name="Textplatzhalter 18">
            <a:extLst>
              <a:ext uri="{FF2B5EF4-FFF2-40B4-BE49-F238E27FC236}">
                <a16:creationId xmlns:a16="http://schemas.microsoft.com/office/drawing/2014/main" id="{E61456DB-284F-47BA-ACD1-032D9DF6CC08}"/>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16146665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column image">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CE9DBC3A-B375-401A-875A-2A352860FD4E}"/>
              </a:ext>
            </a:extLst>
          </p:cNvPr>
          <p:cNvGraphicFramePr>
            <a:graphicFrameLocks noChangeAspect="1"/>
          </p:cNvGraphicFramePr>
          <p:nvPr userDrawn="1">
            <p:custDataLst>
              <p:tags r:id="rId1"/>
            </p:custDataLst>
            <p:extLst>
              <p:ext uri="{D42A27DB-BD31-4B8C-83A1-F6EECF244321}">
                <p14:modId xmlns:p14="http://schemas.microsoft.com/office/powerpoint/2010/main" val="17294709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10" name="Objekt 9" hidden="1">
                        <a:extLst>
                          <a:ext uri="{FF2B5EF4-FFF2-40B4-BE49-F238E27FC236}">
                            <a16:creationId xmlns:a16="http://schemas.microsoft.com/office/drawing/2014/main" id="{CE9DBC3A-B375-401A-875A-2A352860FD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164032C-CCC6-4CBD-BCC0-9FF730AA52F1}"/>
              </a:ext>
            </a:extLst>
          </p:cNvPr>
          <p:cNvSpPr>
            <a:spLocks noGrp="1"/>
          </p:cNvSpPr>
          <p:nvPr>
            <p:ph type="title" hasCustomPrompt="1"/>
          </p:nvPr>
        </p:nvSpPr>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4CAB7C21-B3C5-4F0B-AD2B-45EB875382D1}"/>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A64BD428-94BF-4388-B6B5-3E9F76E7F542}"/>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Inhaltsplatzhalter 5">
            <a:extLst>
              <a:ext uri="{FF2B5EF4-FFF2-40B4-BE49-F238E27FC236}">
                <a16:creationId xmlns:a16="http://schemas.microsoft.com/office/drawing/2014/main" id="{8647B172-CC30-4821-848D-3C1015170C34}"/>
              </a:ext>
            </a:extLst>
          </p:cNvPr>
          <p:cNvSpPr>
            <a:spLocks noGrp="1"/>
          </p:cNvSpPr>
          <p:nvPr>
            <p:ph sz="quarter" idx="12" hasCustomPrompt="1"/>
          </p:nvPr>
        </p:nvSpPr>
        <p:spPr>
          <a:xfrm>
            <a:off x="323996" y="1150938"/>
            <a:ext cx="4166999" cy="3530600"/>
          </a:xfrm>
        </p:spPr>
        <p:txBody>
          <a:bodyPr/>
          <a:lstStyle>
            <a:lvl5pPr>
              <a:defRPr/>
            </a:lvl5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7" name="Bildplatzhalter 6">
            <a:extLst>
              <a:ext uri="{FF2B5EF4-FFF2-40B4-BE49-F238E27FC236}">
                <a16:creationId xmlns:a16="http://schemas.microsoft.com/office/drawing/2014/main" id="{C4B8A87D-2887-4FAA-B647-A4C9FC89481B}"/>
              </a:ext>
            </a:extLst>
          </p:cNvPr>
          <p:cNvSpPr>
            <a:spLocks noGrp="1"/>
          </p:cNvSpPr>
          <p:nvPr>
            <p:ph type="pic" sz="quarter" idx="13" hasCustomPrompt="1"/>
          </p:nvPr>
        </p:nvSpPr>
        <p:spPr>
          <a:xfrm>
            <a:off x="4653000" y="1150938"/>
            <a:ext cx="4166999" cy="353060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8" name="Rechteck 7">
            <a:extLst>
              <a:ext uri="{FF2B5EF4-FFF2-40B4-BE49-F238E27FC236}">
                <a16:creationId xmlns:a16="http://schemas.microsoft.com/office/drawing/2014/main" id="{1CF5336F-DEB0-4D33-B84C-BE02068BFB46}"/>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hteck 8">
            <a:extLst>
              <a:ext uri="{FF2B5EF4-FFF2-40B4-BE49-F238E27FC236}">
                <a16:creationId xmlns:a16="http://schemas.microsoft.com/office/drawing/2014/main" id="{CBF6D848-156F-4757-9134-3C3A8A324E99}"/>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fik 12">
            <a:extLst>
              <a:ext uri="{FF2B5EF4-FFF2-40B4-BE49-F238E27FC236}">
                <a16:creationId xmlns:a16="http://schemas.microsoft.com/office/drawing/2014/main" id="{5E5F3BC6-C7AD-45B4-8761-FAFBD495FA2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Tree>
    <p:extLst>
      <p:ext uri="{BB962C8B-B14F-4D97-AF65-F5344CB8AC3E}">
        <p14:creationId xmlns:p14="http://schemas.microsoft.com/office/powerpoint/2010/main" val="28369951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two column text image">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793AEC65-6BFE-4A75-A859-D7DD63B2C5C5}"/>
              </a:ext>
            </a:extLst>
          </p:cNvPr>
          <p:cNvGraphicFramePr>
            <a:graphicFrameLocks noChangeAspect="1"/>
          </p:cNvGraphicFramePr>
          <p:nvPr userDrawn="1">
            <p:custDataLst>
              <p:tags r:id="rId1"/>
            </p:custDataLst>
            <p:extLst>
              <p:ext uri="{D42A27DB-BD31-4B8C-83A1-F6EECF244321}">
                <p14:modId xmlns:p14="http://schemas.microsoft.com/office/powerpoint/2010/main" val="98862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8" name="Objekt 7" hidden="1">
                        <a:extLst>
                          <a:ext uri="{FF2B5EF4-FFF2-40B4-BE49-F238E27FC236}">
                            <a16:creationId xmlns:a16="http://schemas.microsoft.com/office/drawing/2014/main" id="{793AEC65-6BFE-4A75-A859-D7DD63B2C5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8495999"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011584B2-72D1-49CA-89C4-32F0ABA56C3D}"/>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
        <p:nvSpPr>
          <p:cNvPr id="15" name="Bildplatzhalter 14">
            <a:extLst>
              <a:ext uri="{FF2B5EF4-FFF2-40B4-BE49-F238E27FC236}">
                <a16:creationId xmlns:a16="http://schemas.microsoft.com/office/drawing/2014/main" id="{AAB4B728-9218-4A17-A080-6762E0554143}"/>
              </a:ext>
            </a:extLst>
          </p:cNvPr>
          <p:cNvSpPr>
            <a:spLocks noGrp="1"/>
          </p:cNvSpPr>
          <p:nvPr>
            <p:ph type="pic" sz="quarter" idx="12" hasCustomPrompt="1"/>
          </p:nvPr>
        </p:nvSpPr>
        <p:spPr>
          <a:xfrm>
            <a:off x="4662000" y="3002949"/>
            <a:ext cx="4167675" cy="167201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6" name="Bildplatzhalter 14">
            <a:extLst>
              <a:ext uri="{FF2B5EF4-FFF2-40B4-BE49-F238E27FC236}">
                <a16:creationId xmlns:a16="http://schemas.microsoft.com/office/drawing/2014/main" id="{1E23F420-3111-4793-AC15-2D177C88B83E}"/>
              </a:ext>
            </a:extLst>
          </p:cNvPr>
          <p:cNvSpPr>
            <a:spLocks noGrp="1"/>
          </p:cNvSpPr>
          <p:nvPr>
            <p:ph type="pic" sz="quarter" idx="13" hasCustomPrompt="1"/>
          </p:nvPr>
        </p:nvSpPr>
        <p:spPr>
          <a:xfrm>
            <a:off x="324000" y="3002949"/>
            <a:ext cx="4167675" cy="167201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8" name="Textplatzhalter 17">
            <a:extLst>
              <a:ext uri="{FF2B5EF4-FFF2-40B4-BE49-F238E27FC236}">
                <a16:creationId xmlns:a16="http://schemas.microsoft.com/office/drawing/2014/main" id="{EE72A9BE-F7B4-4F8F-86B8-1F58695FF360}"/>
              </a:ext>
            </a:extLst>
          </p:cNvPr>
          <p:cNvSpPr>
            <a:spLocks noGrp="1"/>
          </p:cNvSpPr>
          <p:nvPr>
            <p:ph type="body" sz="quarter" idx="14" hasCustomPrompt="1"/>
          </p:nvPr>
        </p:nvSpPr>
        <p:spPr>
          <a:xfrm>
            <a:off x="324000" y="1150937"/>
            <a:ext cx="4158000" cy="1672012"/>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9" name="Textplatzhalter 17">
            <a:extLst>
              <a:ext uri="{FF2B5EF4-FFF2-40B4-BE49-F238E27FC236}">
                <a16:creationId xmlns:a16="http://schemas.microsoft.com/office/drawing/2014/main" id="{C536D85F-8CC3-4BF4-B2FE-6190EA81F712}"/>
              </a:ext>
            </a:extLst>
          </p:cNvPr>
          <p:cNvSpPr>
            <a:spLocks noGrp="1"/>
          </p:cNvSpPr>
          <p:nvPr>
            <p:ph type="body" sz="quarter" idx="15" hasCustomPrompt="1"/>
          </p:nvPr>
        </p:nvSpPr>
        <p:spPr>
          <a:xfrm>
            <a:off x="4661999" y="1150937"/>
            <a:ext cx="4158000" cy="1672012"/>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Tree>
    <p:extLst>
      <p:ext uri="{BB962C8B-B14F-4D97-AF65-F5344CB8AC3E}">
        <p14:creationId xmlns:p14="http://schemas.microsoft.com/office/powerpoint/2010/main" val="452202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two column image tex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793AEC65-6BFE-4A75-A859-D7DD63B2C5C5}"/>
              </a:ext>
            </a:extLst>
          </p:cNvPr>
          <p:cNvGraphicFramePr>
            <a:graphicFrameLocks noChangeAspect="1"/>
          </p:cNvGraphicFramePr>
          <p:nvPr userDrawn="1">
            <p:custDataLst>
              <p:tags r:id="rId1"/>
            </p:custDataLst>
            <p:extLst>
              <p:ext uri="{D42A27DB-BD31-4B8C-83A1-F6EECF244321}">
                <p14:modId xmlns:p14="http://schemas.microsoft.com/office/powerpoint/2010/main" val="800219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8" name="Objekt 7" hidden="1">
                        <a:extLst>
                          <a:ext uri="{FF2B5EF4-FFF2-40B4-BE49-F238E27FC236}">
                            <a16:creationId xmlns:a16="http://schemas.microsoft.com/office/drawing/2014/main" id="{793AEC65-6BFE-4A75-A859-D7DD63B2C5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8495999"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011584B2-72D1-49CA-89C4-32F0ABA56C3D}"/>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
        <p:nvSpPr>
          <p:cNvPr id="15" name="Bildplatzhalter 14">
            <a:extLst>
              <a:ext uri="{FF2B5EF4-FFF2-40B4-BE49-F238E27FC236}">
                <a16:creationId xmlns:a16="http://schemas.microsoft.com/office/drawing/2014/main" id="{AAB4B728-9218-4A17-A080-6762E0554143}"/>
              </a:ext>
            </a:extLst>
          </p:cNvPr>
          <p:cNvSpPr>
            <a:spLocks noGrp="1"/>
          </p:cNvSpPr>
          <p:nvPr>
            <p:ph type="pic" sz="quarter" idx="12" hasCustomPrompt="1"/>
          </p:nvPr>
        </p:nvSpPr>
        <p:spPr>
          <a:xfrm>
            <a:off x="4661999" y="1150937"/>
            <a:ext cx="4167675" cy="167201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6" name="Bildplatzhalter 14">
            <a:extLst>
              <a:ext uri="{FF2B5EF4-FFF2-40B4-BE49-F238E27FC236}">
                <a16:creationId xmlns:a16="http://schemas.microsoft.com/office/drawing/2014/main" id="{1E23F420-3111-4793-AC15-2D177C88B83E}"/>
              </a:ext>
            </a:extLst>
          </p:cNvPr>
          <p:cNvSpPr>
            <a:spLocks noGrp="1"/>
          </p:cNvSpPr>
          <p:nvPr>
            <p:ph type="pic" sz="quarter" idx="13" hasCustomPrompt="1"/>
          </p:nvPr>
        </p:nvSpPr>
        <p:spPr>
          <a:xfrm>
            <a:off x="324000" y="1150937"/>
            <a:ext cx="4167675" cy="167201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8" name="Textplatzhalter 17">
            <a:extLst>
              <a:ext uri="{FF2B5EF4-FFF2-40B4-BE49-F238E27FC236}">
                <a16:creationId xmlns:a16="http://schemas.microsoft.com/office/drawing/2014/main" id="{EE72A9BE-F7B4-4F8F-86B8-1F58695FF360}"/>
              </a:ext>
            </a:extLst>
          </p:cNvPr>
          <p:cNvSpPr>
            <a:spLocks noGrp="1"/>
          </p:cNvSpPr>
          <p:nvPr>
            <p:ph type="body" sz="quarter" idx="14" hasCustomPrompt="1"/>
          </p:nvPr>
        </p:nvSpPr>
        <p:spPr>
          <a:xfrm>
            <a:off x="324000" y="3002949"/>
            <a:ext cx="4158000" cy="1672012"/>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9" name="Textplatzhalter 17">
            <a:extLst>
              <a:ext uri="{FF2B5EF4-FFF2-40B4-BE49-F238E27FC236}">
                <a16:creationId xmlns:a16="http://schemas.microsoft.com/office/drawing/2014/main" id="{C536D85F-8CC3-4BF4-B2FE-6190EA81F712}"/>
              </a:ext>
            </a:extLst>
          </p:cNvPr>
          <p:cNvSpPr>
            <a:spLocks noGrp="1"/>
          </p:cNvSpPr>
          <p:nvPr>
            <p:ph type="body" sz="quarter" idx="15" hasCustomPrompt="1"/>
          </p:nvPr>
        </p:nvSpPr>
        <p:spPr>
          <a:xfrm>
            <a:off x="4662000" y="3002949"/>
            <a:ext cx="4158000" cy="1672012"/>
          </a:xfrm>
        </p:spPr>
        <p:txBody>
          <a:body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Tree>
    <p:extLst>
      <p:ext uri="{BB962C8B-B14F-4D97-AF65-F5344CB8AC3E}">
        <p14:creationId xmlns:p14="http://schemas.microsoft.com/office/powerpoint/2010/main" val="687994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3 column image tex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09509170-E6AD-44BC-A870-A13DD337C1C3}"/>
              </a:ext>
            </a:extLst>
          </p:cNvPr>
          <p:cNvGraphicFramePr>
            <a:graphicFrameLocks noChangeAspect="1"/>
          </p:cNvGraphicFramePr>
          <p:nvPr userDrawn="1">
            <p:custDataLst>
              <p:tags r:id="rId1"/>
            </p:custDataLst>
            <p:extLst>
              <p:ext uri="{D42A27DB-BD31-4B8C-83A1-F6EECF244321}">
                <p14:modId xmlns:p14="http://schemas.microsoft.com/office/powerpoint/2010/main" val="35255704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8" name="Objekt 7" hidden="1">
                        <a:extLst>
                          <a:ext uri="{FF2B5EF4-FFF2-40B4-BE49-F238E27FC236}">
                            <a16:creationId xmlns:a16="http://schemas.microsoft.com/office/drawing/2014/main" id="{09509170-E6AD-44BC-A870-A13DD337C1C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8495999"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011584B2-72D1-49CA-89C4-32F0ABA56C3D}"/>
              </a:ext>
            </a:extLst>
          </p:cNvPr>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50" y="97613"/>
            <a:ext cx="1457325" cy="133350"/>
          </a:xfrm>
          <a:prstGeom prst="rect">
            <a:avLst/>
          </a:prstGeom>
        </p:spPr>
      </p:pic>
      <p:sp>
        <p:nvSpPr>
          <p:cNvPr id="15" name="Bildplatzhalter 14">
            <a:extLst>
              <a:ext uri="{FF2B5EF4-FFF2-40B4-BE49-F238E27FC236}">
                <a16:creationId xmlns:a16="http://schemas.microsoft.com/office/drawing/2014/main" id="{AAB4B728-9218-4A17-A080-6762E0554143}"/>
              </a:ext>
            </a:extLst>
          </p:cNvPr>
          <p:cNvSpPr>
            <a:spLocks noGrp="1"/>
          </p:cNvSpPr>
          <p:nvPr>
            <p:ph type="pic" sz="quarter" idx="12" hasCustomPrompt="1"/>
          </p:nvPr>
        </p:nvSpPr>
        <p:spPr>
          <a:xfrm>
            <a:off x="6107998" y="1154750"/>
            <a:ext cx="2715225" cy="176328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6" name="Bildplatzhalter 14">
            <a:extLst>
              <a:ext uri="{FF2B5EF4-FFF2-40B4-BE49-F238E27FC236}">
                <a16:creationId xmlns:a16="http://schemas.microsoft.com/office/drawing/2014/main" id="{1E23F420-3111-4793-AC15-2D177C88B83E}"/>
              </a:ext>
            </a:extLst>
          </p:cNvPr>
          <p:cNvSpPr>
            <a:spLocks noGrp="1"/>
          </p:cNvSpPr>
          <p:nvPr>
            <p:ph type="pic" sz="quarter" idx="13" hasCustomPrompt="1"/>
          </p:nvPr>
        </p:nvSpPr>
        <p:spPr>
          <a:xfrm>
            <a:off x="324000" y="1154750"/>
            <a:ext cx="2715225" cy="176328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8" name="Textplatzhalter 17">
            <a:extLst>
              <a:ext uri="{FF2B5EF4-FFF2-40B4-BE49-F238E27FC236}">
                <a16:creationId xmlns:a16="http://schemas.microsoft.com/office/drawing/2014/main" id="{EE72A9BE-F7B4-4F8F-86B8-1F58695FF360}"/>
              </a:ext>
            </a:extLst>
          </p:cNvPr>
          <p:cNvSpPr>
            <a:spLocks noGrp="1"/>
          </p:cNvSpPr>
          <p:nvPr>
            <p:ph type="body" sz="quarter" idx="14" hasCustomPrompt="1"/>
          </p:nvPr>
        </p:nvSpPr>
        <p:spPr>
          <a:xfrm>
            <a:off x="324000" y="2918032"/>
            <a:ext cx="2715225" cy="1756932"/>
          </a:xfrm>
        </p:spPr>
        <p:txBody>
          <a:bodyPr tIns="72000"/>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9" name="Textplatzhalter 17">
            <a:extLst>
              <a:ext uri="{FF2B5EF4-FFF2-40B4-BE49-F238E27FC236}">
                <a16:creationId xmlns:a16="http://schemas.microsoft.com/office/drawing/2014/main" id="{C536D85F-8CC3-4BF4-B2FE-6190EA81F712}"/>
              </a:ext>
            </a:extLst>
          </p:cNvPr>
          <p:cNvSpPr>
            <a:spLocks noGrp="1"/>
          </p:cNvSpPr>
          <p:nvPr>
            <p:ph type="body" sz="quarter" idx="15" hasCustomPrompt="1"/>
          </p:nvPr>
        </p:nvSpPr>
        <p:spPr>
          <a:xfrm>
            <a:off x="6107998" y="2918032"/>
            <a:ext cx="2715225" cy="1756932"/>
          </a:xfrm>
        </p:spPr>
        <p:txBody>
          <a:bodyPr tIns="72000"/>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2" name="Bildplatzhalter 14">
            <a:extLst>
              <a:ext uri="{FF2B5EF4-FFF2-40B4-BE49-F238E27FC236}">
                <a16:creationId xmlns:a16="http://schemas.microsoft.com/office/drawing/2014/main" id="{D059468D-62D7-4785-9255-75DB23C893C6}"/>
              </a:ext>
            </a:extLst>
          </p:cNvPr>
          <p:cNvSpPr>
            <a:spLocks noGrp="1"/>
          </p:cNvSpPr>
          <p:nvPr>
            <p:ph type="pic" sz="quarter" idx="16" hasCustomPrompt="1"/>
          </p:nvPr>
        </p:nvSpPr>
        <p:spPr>
          <a:xfrm>
            <a:off x="3215999" y="1154750"/>
            <a:ext cx="2715225" cy="1763282"/>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4" name="Textplatzhalter 17">
            <a:extLst>
              <a:ext uri="{FF2B5EF4-FFF2-40B4-BE49-F238E27FC236}">
                <a16:creationId xmlns:a16="http://schemas.microsoft.com/office/drawing/2014/main" id="{C3EC2BDB-BC99-45CA-BC5E-D17B03C91F4E}"/>
              </a:ext>
            </a:extLst>
          </p:cNvPr>
          <p:cNvSpPr>
            <a:spLocks noGrp="1"/>
          </p:cNvSpPr>
          <p:nvPr>
            <p:ph type="body" sz="quarter" idx="17" hasCustomPrompt="1"/>
          </p:nvPr>
        </p:nvSpPr>
        <p:spPr>
          <a:xfrm>
            <a:off x="3215999" y="2918032"/>
            <a:ext cx="2715225" cy="1756932"/>
          </a:xfrm>
        </p:spPr>
        <p:txBody>
          <a:bodyPr tIns="72000"/>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Tree>
    <p:extLst>
      <p:ext uri="{BB962C8B-B14F-4D97-AF65-F5344CB8AC3E}">
        <p14:creationId xmlns:p14="http://schemas.microsoft.com/office/powerpoint/2010/main" val="20057428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Vrije vorm: vorm 23">
            <a:extLst>
              <a:ext uri="{FF2B5EF4-FFF2-40B4-BE49-F238E27FC236}">
                <a16:creationId xmlns:a16="http://schemas.microsoft.com/office/drawing/2014/main" id="{9DBDC2E8-AF94-4DE7-AB60-FAC5ABD5FA43}"/>
              </a:ext>
            </a:extLst>
          </p:cNvPr>
          <p:cNvSpPr>
            <a:spLocks noGrp="1"/>
          </p:cNvSpPr>
          <p:nvPr>
            <p:ph type="pic" sz="quarter" idx="17" hasCustomPrompt="1"/>
          </p:nvPr>
        </p:nvSpPr>
        <p:spPr>
          <a:xfrm rot="10800000" flipV="1">
            <a:off x="2381" y="1244902"/>
            <a:ext cx="9141619" cy="1852919"/>
          </a:xfrm>
          <a:custGeom>
            <a:avLst/>
            <a:gdLst>
              <a:gd name="connsiteX0" fmla="*/ 12188825 w 12188825"/>
              <a:gd name="connsiteY0" fmla="*/ 2470559 h 2470559"/>
              <a:gd name="connsiteX1" fmla="*/ 11690593 w 12188825"/>
              <a:gd name="connsiteY1" fmla="*/ 2470559 h 2470559"/>
              <a:gd name="connsiteX2" fmla="*/ 11690593 w 12188825"/>
              <a:gd name="connsiteY2" fmla="*/ 817581 h 2470559"/>
              <a:gd name="connsiteX3" fmla="*/ 463479 w 12188825"/>
              <a:gd name="connsiteY3" fmla="*/ 817580 h 2470559"/>
              <a:gd name="connsiteX4" fmla="*/ 463479 w 12188825"/>
              <a:gd name="connsiteY4" fmla="*/ 2470559 h 2470559"/>
              <a:gd name="connsiteX5" fmla="*/ 0 w 12188825"/>
              <a:gd name="connsiteY5" fmla="*/ 2470559 h 2470559"/>
              <a:gd name="connsiteX6" fmla="*/ 0 w 12188825"/>
              <a:gd name="connsiteY6" fmla="*/ 0 h 2470559"/>
              <a:gd name="connsiteX7" fmla="*/ 12188825 w 12188825"/>
              <a:gd name="connsiteY7" fmla="*/ 0 h 247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2470559">
                <a:moveTo>
                  <a:pt x="12188825" y="2470559"/>
                </a:moveTo>
                <a:lnTo>
                  <a:pt x="11690593" y="2470559"/>
                </a:lnTo>
                <a:lnTo>
                  <a:pt x="11690593" y="817581"/>
                </a:lnTo>
                <a:lnTo>
                  <a:pt x="463479" y="817580"/>
                </a:lnTo>
                <a:lnTo>
                  <a:pt x="463479" y="2470559"/>
                </a:lnTo>
                <a:lnTo>
                  <a:pt x="0" y="2470559"/>
                </a:lnTo>
                <a:lnTo>
                  <a:pt x="0" y="0"/>
                </a:lnTo>
                <a:lnTo>
                  <a:pt x="12188825" y="0"/>
                </a:lnTo>
                <a:close/>
              </a:path>
            </a:pathLst>
          </a:custGeom>
        </p:spPr>
        <p:txBody>
          <a:bodyPr wrap="square" anchor="ctr">
            <a:noAutofit/>
          </a:bodyPr>
          <a:lstStyle>
            <a:lvl1pPr marL="0" indent="0" algn="ctr">
              <a:buNone/>
              <a:defRPr b="1">
                <a:solidFill>
                  <a:srgbClr val="003050"/>
                </a:solidFill>
              </a:defRPr>
            </a:lvl1pPr>
          </a:lstStyle>
          <a:p>
            <a:r>
              <a:rPr lang="nl-NL" dirty="0"/>
              <a:t>Image here</a:t>
            </a:r>
          </a:p>
        </p:txBody>
      </p:sp>
      <p:sp>
        <p:nvSpPr>
          <p:cNvPr id="7" name="Tekstvak 12">
            <a:extLst>
              <a:ext uri="{FF2B5EF4-FFF2-40B4-BE49-F238E27FC236}">
                <a16:creationId xmlns:a16="http://schemas.microsoft.com/office/drawing/2014/main" id="{D854DA6A-47C9-4A4F-8E90-64978EC749E1}"/>
              </a:ext>
            </a:extLst>
          </p:cNvPr>
          <p:cNvSpPr txBox="1"/>
          <p:nvPr userDrawn="1"/>
        </p:nvSpPr>
        <p:spPr>
          <a:xfrm>
            <a:off x="8527713" y="4837314"/>
            <a:ext cx="125416" cy="92333"/>
          </a:xfrm>
          <a:prstGeom prst="rect">
            <a:avLst/>
          </a:prstGeom>
          <a:noFill/>
        </p:spPr>
        <p:txBody>
          <a:bodyPr wrap="square" lIns="0" tIns="0" rIns="0" bIns="0" rtlCol="0">
            <a:spAutoFit/>
          </a:bodyPr>
          <a:lstStyle/>
          <a:p>
            <a:pPr algn="ctr"/>
            <a:fld id="{47EBA6B0-8234-4E90-BB5E-6BB6B1239368}" type="slidenum">
              <a:rPr lang="nl-NL" sz="600" b="0" smtClean="0">
                <a:solidFill>
                  <a:srgbClr val="003100"/>
                </a:solidFill>
                <a:latin typeface="Arial" panose="020B0604020202020204" pitchFamily="34" charset="0"/>
                <a:cs typeface="Arial" panose="020B0604020202020204" pitchFamily="34" charset="0"/>
              </a:rPr>
              <a:pPr algn="ctr"/>
              <a:t>‹#›</a:t>
            </a:fld>
            <a:endParaRPr lang="nl-NL" sz="600" b="0" dirty="0">
              <a:solidFill>
                <a:srgbClr val="003100"/>
              </a:solidFill>
              <a:latin typeface="Arial" panose="020B0604020202020204" pitchFamily="34" charset="0"/>
              <a:cs typeface="Arial" panose="020B0604020202020204" pitchFamily="34" charset="0"/>
            </a:endParaRPr>
          </a:p>
        </p:txBody>
      </p:sp>
      <p:sp>
        <p:nvSpPr>
          <p:cNvPr id="10" name="Tijdelijke aanduiding voor tekst 10">
            <a:extLst>
              <a:ext uri="{FF2B5EF4-FFF2-40B4-BE49-F238E27FC236}">
                <a16:creationId xmlns:a16="http://schemas.microsoft.com/office/drawing/2014/main" id="{5785DC3E-74D2-4E73-82E3-DC0776641A7C}"/>
              </a:ext>
            </a:extLst>
          </p:cNvPr>
          <p:cNvSpPr>
            <a:spLocks noGrp="1"/>
          </p:cNvSpPr>
          <p:nvPr>
            <p:ph type="body" sz="quarter" idx="22" hasCustomPrompt="1"/>
          </p:nvPr>
        </p:nvSpPr>
        <p:spPr>
          <a:xfrm>
            <a:off x="720000" y="2045678"/>
            <a:ext cx="2248615" cy="396014"/>
          </a:xfrm>
          <a:prstGeom prst="rect">
            <a:avLst/>
          </a:prstGeom>
        </p:spPr>
        <p:txBody>
          <a:bodyPr lIns="0" rIns="0" anchor="t"/>
          <a:lstStyle>
            <a:lvl1pPr marL="0" indent="0" algn="ctr">
              <a:lnSpc>
                <a:spcPct val="90000"/>
              </a:lnSpc>
              <a:buFont typeface="Arial" panose="020B0604020202020204" pitchFamily="34" charset="0"/>
              <a:buNone/>
              <a:defRPr sz="2700" b="1" cap="none" baseline="0">
                <a:solidFill>
                  <a:schemeClr val="accent3"/>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nl-NL" dirty="0"/>
              <a:t>00</a:t>
            </a:r>
          </a:p>
        </p:txBody>
      </p:sp>
      <p:sp>
        <p:nvSpPr>
          <p:cNvPr id="11" name="Tijdelijke aanduiding voor tekst 10">
            <a:extLst>
              <a:ext uri="{FF2B5EF4-FFF2-40B4-BE49-F238E27FC236}">
                <a16:creationId xmlns:a16="http://schemas.microsoft.com/office/drawing/2014/main" id="{069DE366-D10A-49FD-8121-5946C83963ED}"/>
              </a:ext>
            </a:extLst>
          </p:cNvPr>
          <p:cNvSpPr>
            <a:spLocks noGrp="1"/>
          </p:cNvSpPr>
          <p:nvPr>
            <p:ph type="body" sz="quarter" idx="23" hasCustomPrompt="1"/>
          </p:nvPr>
        </p:nvSpPr>
        <p:spPr>
          <a:xfrm>
            <a:off x="3464915" y="2045678"/>
            <a:ext cx="2248615" cy="396014"/>
          </a:xfrm>
          <a:prstGeom prst="rect">
            <a:avLst/>
          </a:prstGeom>
        </p:spPr>
        <p:txBody>
          <a:bodyPr lIns="0" rIns="0" anchor="t"/>
          <a:lstStyle>
            <a:lvl1pPr marL="0" indent="0" algn="ctr">
              <a:lnSpc>
                <a:spcPct val="90000"/>
              </a:lnSpc>
              <a:buFont typeface="Arial" panose="020B0604020202020204" pitchFamily="34" charset="0"/>
              <a:buNone/>
              <a:defRPr sz="2700" b="1" cap="none" baseline="0">
                <a:solidFill>
                  <a:schemeClr val="accent3"/>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nl-NL" dirty="0"/>
              <a:t>00</a:t>
            </a:r>
          </a:p>
        </p:txBody>
      </p:sp>
      <p:sp>
        <p:nvSpPr>
          <p:cNvPr id="12" name="Tijdelijke aanduiding voor tekst 10">
            <a:extLst>
              <a:ext uri="{FF2B5EF4-FFF2-40B4-BE49-F238E27FC236}">
                <a16:creationId xmlns:a16="http://schemas.microsoft.com/office/drawing/2014/main" id="{B453A718-E5AC-483C-87F0-CC68F1CD2995}"/>
              </a:ext>
            </a:extLst>
          </p:cNvPr>
          <p:cNvSpPr>
            <a:spLocks noGrp="1"/>
          </p:cNvSpPr>
          <p:nvPr>
            <p:ph type="body" sz="quarter" idx="24" hasCustomPrompt="1"/>
          </p:nvPr>
        </p:nvSpPr>
        <p:spPr>
          <a:xfrm>
            <a:off x="6209829" y="2049117"/>
            <a:ext cx="2248615" cy="396014"/>
          </a:xfrm>
          <a:prstGeom prst="rect">
            <a:avLst/>
          </a:prstGeom>
        </p:spPr>
        <p:txBody>
          <a:bodyPr lIns="0" rIns="0" anchor="t"/>
          <a:lstStyle>
            <a:lvl1pPr marL="0" indent="0" algn="ctr">
              <a:lnSpc>
                <a:spcPct val="90000"/>
              </a:lnSpc>
              <a:buFont typeface="Arial" panose="020B0604020202020204" pitchFamily="34" charset="0"/>
              <a:buNone/>
              <a:defRPr sz="2700" b="1" cap="none" baseline="0">
                <a:solidFill>
                  <a:schemeClr val="accent3"/>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nl-NL" dirty="0"/>
              <a:t>00</a:t>
            </a:r>
          </a:p>
        </p:txBody>
      </p:sp>
      <p:sp>
        <p:nvSpPr>
          <p:cNvPr id="13" name="Tijdelijke aanduiding voor tekst 10">
            <a:extLst>
              <a:ext uri="{FF2B5EF4-FFF2-40B4-BE49-F238E27FC236}">
                <a16:creationId xmlns:a16="http://schemas.microsoft.com/office/drawing/2014/main" id="{38ADD921-0530-41E1-8004-951191D9DBD9}"/>
              </a:ext>
            </a:extLst>
          </p:cNvPr>
          <p:cNvSpPr>
            <a:spLocks noGrp="1"/>
          </p:cNvSpPr>
          <p:nvPr>
            <p:ph type="body" sz="quarter" idx="14" hasCustomPrompt="1"/>
          </p:nvPr>
        </p:nvSpPr>
        <p:spPr>
          <a:xfrm>
            <a:off x="720000" y="2450979"/>
            <a:ext cx="2248615" cy="396014"/>
          </a:xfrm>
          <a:prstGeom prst="rect">
            <a:avLst/>
          </a:prstGeom>
        </p:spPr>
        <p:txBody>
          <a:bodyPr lIns="0" rIns="0" anchor="t">
            <a:normAutofit/>
          </a:bodyPr>
          <a:lstStyle>
            <a:lvl1pPr marL="0" indent="0" algn="ctr">
              <a:lnSpc>
                <a:spcPct val="90000"/>
              </a:lnSpc>
              <a:spcBef>
                <a:spcPts val="0"/>
              </a:spcBef>
              <a:buFont typeface="Arial" panose="020B0604020202020204" pitchFamily="34" charset="0"/>
              <a:buNone/>
              <a:defRPr sz="1200" b="1"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 subheading</a:t>
            </a:r>
            <a:br>
              <a:rPr lang="en-US" noProof="0" dirty="0"/>
            </a:br>
            <a:r>
              <a:rPr lang="en-US" noProof="0" dirty="0"/>
              <a:t>text here</a:t>
            </a:r>
          </a:p>
        </p:txBody>
      </p:sp>
      <p:sp>
        <p:nvSpPr>
          <p:cNvPr id="14" name="Tijdelijke aanduiding voor tekst 10">
            <a:extLst>
              <a:ext uri="{FF2B5EF4-FFF2-40B4-BE49-F238E27FC236}">
                <a16:creationId xmlns:a16="http://schemas.microsoft.com/office/drawing/2014/main" id="{FDCC5A3E-D9A8-4404-8903-25F54034C7D5}"/>
              </a:ext>
            </a:extLst>
          </p:cNvPr>
          <p:cNvSpPr>
            <a:spLocks noGrp="1"/>
          </p:cNvSpPr>
          <p:nvPr>
            <p:ph type="body" sz="quarter" idx="18" hasCustomPrompt="1"/>
          </p:nvPr>
        </p:nvSpPr>
        <p:spPr>
          <a:xfrm>
            <a:off x="3464916" y="2450979"/>
            <a:ext cx="2248615" cy="396014"/>
          </a:xfrm>
          <a:prstGeom prst="rect">
            <a:avLst/>
          </a:prstGeom>
        </p:spPr>
        <p:txBody>
          <a:bodyPr lIns="0" rIns="0" anchor="t">
            <a:normAutofit/>
          </a:bodyPr>
          <a:lstStyle>
            <a:lvl1pPr marL="0" indent="0" algn="ctr">
              <a:lnSpc>
                <a:spcPct val="90000"/>
              </a:lnSpc>
              <a:spcBef>
                <a:spcPts val="0"/>
              </a:spcBef>
              <a:buFont typeface="Arial" panose="020B0604020202020204" pitchFamily="34" charset="0"/>
              <a:buNone/>
              <a:defRPr lang="en-US" sz="1200" b="1" kern="1200" cap="none" baseline="0" noProof="0" dirty="0">
                <a:solidFill>
                  <a:schemeClr val="tx1"/>
                </a:solidFill>
                <a:latin typeface="+mn-lt"/>
                <a:ea typeface="+mn-ea"/>
                <a:cs typeface="+mn-cs"/>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marL="0" lvl="0" indent="0" algn="ctr" defTabSz="685800" rtl="0" eaLnBrk="1" latinLnBrk="0" hangingPunct="1">
              <a:lnSpc>
                <a:spcPct val="90000"/>
              </a:lnSpc>
              <a:spcBef>
                <a:spcPts val="0"/>
              </a:spcBef>
              <a:spcAft>
                <a:spcPts val="0"/>
              </a:spcAft>
              <a:buFont typeface="Arial" panose="020B0604020202020204" pitchFamily="34" charset="0"/>
              <a:buNone/>
            </a:pPr>
            <a:r>
              <a:rPr lang="en-US" noProof="0" dirty="0"/>
              <a:t>Place your subheading</a:t>
            </a:r>
            <a:br>
              <a:rPr lang="en-US" noProof="0" dirty="0"/>
            </a:br>
            <a:r>
              <a:rPr lang="en-US" noProof="0" dirty="0"/>
              <a:t>text here</a:t>
            </a:r>
          </a:p>
        </p:txBody>
      </p:sp>
      <p:sp>
        <p:nvSpPr>
          <p:cNvPr id="15" name="Tijdelijke aanduiding voor tekst 10">
            <a:extLst>
              <a:ext uri="{FF2B5EF4-FFF2-40B4-BE49-F238E27FC236}">
                <a16:creationId xmlns:a16="http://schemas.microsoft.com/office/drawing/2014/main" id="{EB492343-C2FE-4199-8FAA-F1844D97D31A}"/>
              </a:ext>
            </a:extLst>
          </p:cNvPr>
          <p:cNvSpPr>
            <a:spLocks noGrp="1"/>
          </p:cNvSpPr>
          <p:nvPr>
            <p:ph type="body" sz="quarter" idx="20" hasCustomPrompt="1"/>
          </p:nvPr>
        </p:nvSpPr>
        <p:spPr>
          <a:xfrm>
            <a:off x="6209834" y="2454417"/>
            <a:ext cx="2248615" cy="396014"/>
          </a:xfrm>
          <a:prstGeom prst="rect">
            <a:avLst/>
          </a:prstGeom>
        </p:spPr>
        <p:txBody>
          <a:bodyPr lIns="0" rIns="0" anchor="t">
            <a:normAutofit/>
          </a:bodyPr>
          <a:lstStyle>
            <a:lvl1pPr marL="0" indent="0" algn="ctr">
              <a:lnSpc>
                <a:spcPct val="90000"/>
              </a:lnSpc>
              <a:spcBef>
                <a:spcPts val="0"/>
              </a:spcBef>
              <a:buFont typeface="Arial" panose="020B0604020202020204" pitchFamily="34" charset="0"/>
              <a:buNone/>
              <a:defRPr lang="en-US" sz="1200" b="1" kern="1200" cap="none" baseline="0" noProof="0" dirty="0">
                <a:solidFill>
                  <a:schemeClr val="tx1"/>
                </a:solidFill>
                <a:latin typeface="+mn-lt"/>
                <a:ea typeface="+mn-ea"/>
                <a:cs typeface="+mn-cs"/>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marL="0" lvl="0" indent="0" algn="ctr" defTabSz="685800" rtl="0" eaLnBrk="1" latinLnBrk="0" hangingPunct="1">
              <a:lnSpc>
                <a:spcPct val="90000"/>
              </a:lnSpc>
              <a:spcBef>
                <a:spcPts val="0"/>
              </a:spcBef>
              <a:spcAft>
                <a:spcPts val="0"/>
              </a:spcAft>
              <a:buFont typeface="Arial" panose="020B0604020202020204" pitchFamily="34" charset="0"/>
              <a:buNone/>
            </a:pPr>
            <a:r>
              <a:rPr lang="en-US" noProof="0" dirty="0"/>
              <a:t>Place your subheading</a:t>
            </a:r>
            <a:br>
              <a:rPr lang="en-US" noProof="0" dirty="0"/>
            </a:br>
            <a:r>
              <a:rPr lang="en-US" noProof="0" dirty="0"/>
              <a:t>text here</a:t>
            </a:r>
          </a:p>
        </p:txBody>
      </p:sp>
      <p:sp>
        <p:nvSpPr>
          <p:cNvPr id="16" name="Tijdelijke aanduiding voor tekst 10">
            <a:extLst>
              <a:ext uri="{FF2B5EF4-FFF2-40B4-BE49-F238E27FC236}">
                <a16:creationId xmlns:a16="http://schemas.microsoft.com/office/drawing/2014/main" id="{36F3D35E-A6CF-44C1-824D-6C58E479BFA7}"/>
              </a:ext>
            </a:extLst>
          </p:cNvPr>
          <p:cNvSpPr>
            <a:spLocks noGrp="1"/>
          </p:cNvSpPr>
          <p:nvPr>
            <p:ph type="body" sz="quarter" idx="13" hasCustomPrompt="1"/>
          </p:nvPr>
        </p:nvSpPr>
        <p:spPr>
          <a:xfrm>
            <a:off x="720001" y="2856281"/>
            <a:ext cx="2248616" cy="1523360"/>
          </a:xfrm>
          <a:prstGeom prst="rect">
            <a:avLst/>
          </a:prstGeom>
        </p:spPr>
        <p:txBody>
          <a:bodyPr lIns="108000" rIns="108000" anchor="t">
            <a:normAutofit/>
          </a:bodyPr>
          <a:lstStyle>
            <a:lvl1pPr marL="214313" indent="-214313" algn="l">
              <a:lnSpc>
                <a:spcPct val="90000"/>
              </a:lnSpc>
              <a:spcBef>
                <a:spcPts val="0"/>
              </a:spcBef>
              <a:buClr>
                <a:srgbClr val="003153"/>
              </a:buClr>
              <a:buFont typeface="Arial" panose="020B0604020202020204" pitchFamily="34" charset="0"/>
              <a:buChar char="•"/>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17" name="Tijdelijke aanduiding voor tekst 10">
            <a:extLst>
              <a:ext uri="{FF2B5EF4-FFF2-40B4-BE49-F238E27FC236}">
                <a16:creationId xmlns:a16="http://schemas.microsoft.com/office/drawing/2014/main" id="{FBEA1B44-8168-4B00-AAC0-E0EF4ED550BB}"/>
              </a:ext>
            </a:extLst>
          </p:cNvPr>
          <p:cNvSpPr>
            <a:spLocks noGrp="1"/>
          </p:cNvSpPr>
          <p:nvPr>
            <p:ph type="body" sz="quarter" idx="19" hasCustomPrompt="1"/>
          </p:nvPr>
        </p:nvSpPr>
        <p:spPr>
          <a:xfrm>
            <a:off x="3464916" y="2856281"/>
            <a:ext cx="2248616" cy="1523360"/>
          </a:xfrm>
          <a:prstGeom prst="rect">
            <a:avLst/>
          </a:prstGeom>
        </p:spPr>
        <p:txBody>
          <a:bodyPr lIns="108000" rIns="108000" anchor="t">
            <a:normAutofit/>
          </a:bodyPr>
          <a:lstStyle>
            <a:lvl1pPr marL="214313" indent="-214313" algn="l">
              <a:lnSpc>
                <a:spcPct val="90000"/>
              </a:lnSpc>
              <a:spcBef>
                <a:spcPts val="0"/>
              </a:spcBef>
              <a:buClr>
                <a:srgbClr val="003153"/>
              </a:buClr>
              <a:buFont typeface="Arial" panose="020B0604020202020204" pitchFamily="34" charset="0"/>
              <a:buChar char="•"/>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18" name="Tijdelijke aanduiding voor tekst 10">
            <a:extLst>
              <a:ext uri="{FF2B5EF4-FFF2-40B4-BE49-F238E27FC236}">
                <a16:creationId xmlns:a16="http://schemas.microsoft.com/office/drawing/2014/main" id="{3323A0A5-4A2B-4EA0-9544-76D6BD7CB3D4}"/>
              </a:ext>
            </a:extLst>
          </p:cNvPr>
          <p:cNvSpPr>
            <a:spLocks noGrp="1"/>
          </p:cNvSpPr>
          <p:nvPr>
            <p:ph type="body" sz="quarter" idx="21" hasCustomPrompt="1"/>
          </p:nvPr>
        </p:nvSpPr>
        <p:spPr>
          <a:xfrm>
            <a:off x="6209834" y="2859719"/>
            <a:ext cx="2248616" cy="1523360"/>
          </a:xfrm>
          <a:prstGeom prst="rect">
            <a:avLst/>
          </a:prstGeom>
        </p:spPr>
        <p:txBody>
          <a:bodyPr lIns="108000" rIns="108000" anchor="t">
            <a:normAutofit/>
          </a:bodyPr>
          <a:lstStyle>
            <a:lvl1pPr marL="214313" indent="-214313" algn="l">
              <a:lnSpc>
                <a:spcPct val="90000"/>
              </a:lnSpc>
              <a:spcBef>
                <a:spcPts val="0"/>
              </a:spcBef>
              <a:buClr>
                <a:srgbClr val="003153"/>
              </a:buClr>
              <a:buFont typeface="Arial" panose="020B0604020202020204" pitchFamily="34" charset="0"/>
              <a:buChar char="•"/>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19"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a:xfrm>
            <a:off x="323999" y="4803982"/>
            <a:ext cx="8117532" cy="138499"/>
          </a:xfrm>
        </p:spPr>
        <p:txBody>
          <a:bodyPr/>
          <a:lstStyle/>
          <a:p>
            <a:r>
              <a:rPr lang="en-US"/>
              <a:t>Hillebrand Gori – a DHL company | Presentation title | Location | ## Month 20##</a:t>
            </a:r>
            <a:endParaRPr lang="en-US" dirty="0"/>
          </a:p>
        </p:txBody>
      </p:sp>
      <p:sp>
        <p:nvSpPr>
          <p:cNvPr id="20" name="Foliennummernplatzhalter 3">
            <a:extLst>
              <a:ext uri="{FF2B5EF4-FFF2-40B4-BE49-F238E27FC236}">
                <a16:creationId xmlns:a16="http://schemas.microsoft.com/office/drawing/2014/main" id="{011584B2-72D1-49CA-89C4-32F0ABA56C3D}"/>
              </a:ext>
            </a:extLst>
          </p:cNvPr>
          <p:cNvSpPr>
            <a:spLocks noGrp="1"/>
          </p:cNvSpPr>
          <p:nvPr>
            <p:ph type="sldNum" sz="quarter" idx="11"/>
          </p:nvPr>
        </p:nvSpPr>
        <p:spPr>
          <a:xfrm>
            <a:off x="8441531" y="4803982"/>
            <a:ext cx="378469" cy="138499"/>
          </a:xfrm>
        </p:spPr>
        <p:txBody>
          <a:bodyPr/>
          <a:lstStyle/>
          <a:p>
            <a:fld id="{C2245BC1-4D7B-4ED3-8F01-840FA35126C6}" type="slidenum">
              <a:rPr lang="en-US" smtClean="0"/>
              <a:pPr/>
              <a:t>‹#›</a:t>
            </a:fld>
            <a:endParaRPr lang="en-US" dirty="0"/>
          </a:p>
        </p:txBody>
      </p:sp>
      <p:sp>
        <p:nvSpPr>
          <p:cNvPr id="21"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72350" y="97613"/>
            <a:ext cx="1457325" cy="133350"/>
          </a:xfrm>
          <a:prstGeom prst="rect">
            <a:avLst/>
          </a:prstGeom>
        </p:spPr>
      </p:pic>
      <p:sp>
        <p:nvSpPr>
          <p:cNvPr id="28"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8495999"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Tree>
    <p:extLst>
      <p:ext uri="{BB962C8B-B14F-4D97-AF65-F5344CB8AC3E}">
        <p14:creationId xmlns:p14="http://schemas.microsoft.com/office/powerpoint/2010/main" val="9216629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p:cNvSpPr/>
          <p:nvPr userDrawn="1"/>
        </p:nvSpPr>
        <p:spPr>
          <a:xfrm>
            <a:off x="381000" y="2453253"/>
            <a:ext cx="8382000" cy="2139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sp>
        <p:nvSpPr>
          <p:cNvPr id="9" name="Vrije vorm: vorm 15">
            <a:extLst>
              <a:ext uri="{FF2B5EF4-FFF2-40B4-BE49-F238E27FC236}">
                <a16:creationId xmlns:a16="http://schemas.microsoft.com/office/drawing/2014/main" id="{F43AF33A-054C-40BB-B7DC-E456404AC98A}"/>
              </a:ext>
            </a:extLst>
          </p:cNvPr>
          <p:cNvSpPr>
            <a:spLocks noGrp="1"/>
          </p:cNvSpPr>
          <p:nvPr>
            <p:ph type="pic" sz="quarter" idx="17" hasCustomPrompt="1"/>
          </p:nvPr>
        </p:nvSpPr>
        <p:spPr>
          <a:xfrm flipH="1">
            <a:off x="5901" y="984096"/>
            <a:ext cx="9141619" cy="2071720"/>
          </a:xfrm>
          <a:custGeom>
            <a:avLst/>
            <a:gdLst>
              <a:gd name="connsiteX0" fmla="*/ 0 w 12188825"/>
              <a:gd name="connsiteY0" fmla="*/ 0 h 2470559"/>
              <a:gd name="connsiteX1" fmla="*/ 12188825 w 12188825"/>
              <a:gd name="connsiteY1" fmla="*/ 0 h 2470559"/>
              <a:gd name="connsiteX2" fmla="*/ 12188825 w 12188825"/>
              <a:gd name="connsiteY2" fmla="*/ 2470559 h 2470559"/>
              <a:gd name="connsiteX3" fmla="*/ 11679106 w 12188825"/>
              <a:gd name="connsiteY3" fmla="*/ 2470559 h 2470559"/>
              <a:gd name="connsiteX4" fmla="*/ 11679106 w 12188825"/>
              <a:gd name="connsiteY4" fmla="*/ 1745071 h 2470559"/>
              <a:gd name="connsiteX5" fmla="*/ 509717 w 12188825"/>
              <a:gd name="connsiteY5" fmla="*/ 1745071 h 2470559"/>
              <a:gd name="connsiteX6" fmla="*/ 509717 w 12188825"/>
              <a:gd name="connsiteY6" fmla="*/ 2470559 h 2470559"/>
              <a:gd name="connsiteX7" fmla="*/ 0 w 12188825"/>
              <a:gd name="connsiteY7" fmla="*/ 2470559 h 247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2470559">
                <a:moveTo>
                  <a:pt x="0" y="0"/>
                </a:moveTo>
                <a:lnTo>
                  <a:pt x="12188825" y="0"/>
                </a:lnTo>
                <a:lnTo>
                  <a:pt x="12188825" y="2470559"/>
                </a:lnTo>
                <a:lnTo>
                  <a:pt x="11679106" y="2470559"/>
                </a:lnTo>
                <a:lnTo>
                  <a:pt x="11679106" y="1745071"/>
                </a:lnTo>
                <a:lnTo>
                  <a:pt x="509717" y="1745071"/>
                </a:lnTo>
                <a:lnTo>
                  <a:pt x="509717" y="2470559"/>
                </a:lnTo>
                <a:lnTo>
                  <a:pt x="0" y="2470559"/>
                </a:lnTo>
                <a:close/>
              </a:path>
            </a:pathLst>
          </a:custGeom>
        </p:spPr>
        <p:txBody>
          <a:bodyPr wrap="square" anchor="ctr">
            <a:noAutofit/>
          </a:bodyPr>
          <a:lstStyle>
            <a:lvl1pPr marL="0" indent="0" algn="ctr">
              <a:buNone/>
              <a:defRPr b="1">
                <a:solidFill>
                  <a:srgbClr val="003050"/>
                </a:solidFill>
              </a:defRPr>
            </a:lvl1pPr>
          </a:lstStyle>
          <a:p>
            <a:r>
              <a:rPr lang="nl-NL" dirty="0"/>
              <a:t>Image here</a:t>
            </a:r>
          </a:p>
        </p:txBody>
      </p:sp>
      <p:sp>
        <p:nvSpPr>
          <p:cNvPr id="7" name="Tekstvak 12">
            <a:extLst>
              <a:ext uri="{FF2B5EF4-FFF2-40B4-BE49-F238E27FC236}">
                <a16:creationId xmlns:a16="http://schemas.microsoft.com/office/drawing/2014/main" id="{D854DA6A-47C9-4A4F-8E90-64978EC749E1}"/>
              </a:ext>
            </a:extLst>
          </p:cNvPr>
          <p:cNvSpPr txBox="1"/>
          <p:nvPr userDrawn="1"/>
        </p:nvSpPr>
        <p:spPr>
          <a:xfrm>
            <a:off x="8527713" y="4837314"/>
            <a:ext cx="125416" cy="92333"/>
          </a:xfrm>
          <a:prstGeom prst="rect">
            <a:avLst/>
          </a:prstGeom>
          <a:noFill/>
        </p:spPr>
        <p:txBody>
          <a:bodyPr wrap="square" lIns="0" tIns="0" rIns="0" bIns="0" rtlCol="0">
            <a:spAutoFit/>
          </a:bodyPr>
          <a:lstStyle/>
          <a:p>
            <a:pPr algn="ctr"/>
            <a:fld id="{47EBA6B0-8234-4E90-BB5E-6BB6B1239368}" type="slidenum">
              <a:rPr lang="nl-NL" sz="600" b="0" smtClean="0">
                <a:solidFill>
                  <a:srgbClr val="003100"/>
                </a:solidFill>
                <a:latin typeface="Arial" panose="020B0604020202020204" pitchFamily="34" charset="0"/>
                <a:cs typeface="Arial" panose="020B0604020202020204" pitchFamily="34" charset="0"/>
              </a:rPr>
              <a:pPr algn="ctr"/>
              <a:t>‹#›</a:t>
            </a:fld>
            <a:endParaRPr lang="nl-NL" sz="600" b="0" dirty="0">
              <a:solidFill>
                <a:srgbClr val="003100"/>
              </a:solidFill>
              <a:latin typeface="Arial" panose="020B0604020202020204" pitchFamily="34" charset="0"/>
              <a:cs typeface="Arial" panose="020B0604020202020204" pitchFamily="34" charset="0"/>
            </a:endParaRPr>
          </a:p>
        </p:txBody>
      </p:sp>
      <p:sp>
        <p:nvSpPr>
          <p:cNvPr id="19"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a:xfrm>
            <a:off x="323999" y="4803982"/>
            <a:ext cx="8117532" cy="138499"/>
          </a:xfrm>
        </p:spPr>
        <p:txBody>
          <a:bodyPr/>
          <a:lstStyle/>
          <a:p>
            <a:r>
              <a:rPr lang="en-US" dirty="0"/>
              <a:t>Hillebrand Gori – a DHL company | Presentation title | Location | ## Month 20##</a:t>
            </a:r>
          </a:p>
        </p:txBody>
      </p:sp>
      <p:sp>
        <p:nvSpPr>
          <p:cNvPr id="20"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72350" y="97613"/>
            <a:ext cx="1457325" cy="133350"/>
          </a:xfrm>
          <a:prstGeom prst="rect">
            <a:avLst/>
          </a:prstGeom>
        </p:spPr>
      </p:pic>
      <p:sp>
        <p:nvSpPr>
          <p:cNvPr id="23"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8495999"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sp>
        <p:nvSpPr>
          <p:cNvPr id="10" name="Tijdelijke aanduiding voor tekst 10">
            <a:extLst>
              <a:ext uri="{FF2B5EF4-FFF2-40B4-BE49-F238E27FC236}">
                <a16:creationId xmlns:a16="http://schemas.microsoft.com/office/drawing/2014/main" id="{38ADD921-0530-41E1-8004-951191D9DBD9}"/>
              </a:ext>
            </a:extLst>
          </p:cNvPr>
          <p:cNvSpPr>
            <a:spLocks noGrp="1"/>
          </p:cNvSpPr>
          <p:nvPr>
            <p:ph type="body" sz="quarter" idx="14" hasCustomPrompt="1"/>
          </p:nvPr>
        </p:nvSpPr>
        <p:spPr>
          <a:xfrm>
            <a:off x="684184" y="2453253"/>
            <a:ext cx="7812764" cy="341681"/>
          </a:xfrm>
          <a:prstGeom prst="rect">
            <a:avLst/>
          </a:prstGeom>
        </p:spPr>
        <p:txBody>
          <a:bodyPr lIns="0" rIns="0" anchor="t">
            <a:normAutofit/>
          </a:bodyPr>
          <a:lstStyle>
            <a:lvl1pPr marL="0" indent="0" algn="ctr">
              <a:lnSpc>
                <a:spcPct val="90000"/>
              </a:lnSpc>
              <a:spcBef>
                <a:spcPts val="0"/>
              </a:spcBef>
              <a:buFont typeface="Arial" panose="020B0604020202020204" pitchFamily="34" charset="0"/>
              <a:buNone/>
              <a:defRPr sz="1200" b="1"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 subheading</a:t>
            </a:r>
            <a:br>
              <a:rPr lang="en-US" noProof="0" dirty="0"/>
            </a:br>
            <a:r>
              <a:rPr lang="en-US" noProof="0" dirty="0"/>
              <a:t>text here</a:t>
            </a:r>
          </a:p>
        </p:txBody>
      </p:sp>
      <p:sp>
        <p:nvSpPr>
          <p:cNvPr id="11" name="Tijdelijke aanduiding voor tekst 10">
            <a:extLst>
              <a:ext uri="{FF2B5EF4-FFF2-40B4-BE49-F238E27FC236}">
                <a16:creationId xmlns:a16="http://schemas.microsoft.com/office/drawing/2014/main" id="{36F3D35E-A6CF-44C1-824D-6C58E479BFA7}"/>
              </a:ext>
            </a:extLst>
          </p:cNvPr>
          <p:cNvSpPr>
            <a:spLocks noGrp="1"/>
          </p:cNvSpPr>
          <p:nvPr>
            <p:ph type="body" sz="quarter" idx="13" hasCustomPrompt="1"/>
          </p:nvPr>
        </p:nvSpPr>
        <p:spPr>
          <a:xfrm>
            <a:off x="684184" y="2845078"/>
            <a:ext cx="7812763" cy="1338094"/>
          </a:xfrm>
          <a:prstGeom prst="rect">
            <a:avLst/>
          </a:prstGeom>
        </p:spPr>
        <p:txBody>
          <a:bodyPr lIns="108000" rIns="108000" anchor="t">
            <a:normAutofit/>
          </a:bodyPr>
          <a:lstStyle>
            <a:lvl1pPr marL="0" indent="0" algn="l">
              <a:lnSpc>
                <a:spcPct val="90000"/>
              </a:lnSpc>
              <a:spcBef>
                <a:spcPts val="0"/>
              </a:spcBef>
              <a:buClr>
                <a:srgbClr val="003153"/>
              </a:buClr>
              <a:buFont typeface="Arial" panose="020B0604020202020204" pitchFamily="34" charset="0"/>
              <a:buNone/>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Copy in Arial, 12 </a:t>
            </a:r>
            <a:r>
              <a:rPr lang="en-US" noProof="0" dirty="0" err="1"/>
              <a:t>pt</a:t>
            </a:r>
            <a:endParaRPr lang="en-US" noProof="0" dirty="0"/>
          </a:p>
        </p:txBody>
      </p:sp>
    </p:spTree>
    <p:extLst>
      <p:ext uri="{BB962C8B-B14F-4D97-AF65-F5344CB8AC3E}">
        <p14:creationId xmlns:p14="http://schemas.microsoft.com/office/powerpoint/2010/main" val="13086766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Hillebrand Gori – a DHL company | Presentation title | Location | ## Month 20##</a:t>
            </a:r>
            <a:endParaRPr lang="en-US" dirty="0"/>
          </a:p>
        </p:txBody>
      </p:sp>
      <p:sp>
        <p:nvSpPr>
          <p:cNvPr id="4" name="Slide Number Placeholder 3"/>
          <p:cNvSpPr>
            <a:spLocks noGrp="1"/>
          </p:cNvSpPr>
          <p:nvPr>
            <p:ph type="sldNum" sz="quarter" idx="11"/>
          </p:nvPr>
        </p:nvSpPr>
        <p:spPr/>
        <p:txBody>
          <a:bodyPr/>
          <a:lstStyle/>
          <a:p>
            <a:fld id="{C2245BC1-4D7B-4ED3-8F01-840FA35126C6}" type="slidenum">
              <a:rPr lang="en-US" smtClean="0"/>
              <a:pPr/>
              <a:t>‹#›</a:t>
            </a:fld>
            <a:endParaRPr lang="en-US" dirty="0"/>
          </a:p>
        </p:txBody>
      </p:sp>
      <p:sp>
        <p:nvSpPr>
          <p:cNvPr id="5" name="Titel 6">
            <a:extLst>
              <a:ext uri="{FF2B5EF4-FFF2-40B4-BE49-F238E27FC236}">
                <a16:creationId xmlns:a16="http://schemas.microsoft.com/office/drawing/2014/main" id="{CF5E8FEF-4D94-48F9-B0F7-5AF2DFF6D56D}"/>
              </a:ext>
            </a:extLst>
          </p:cNvPr>
          <p:cNvSpPr txBox="1">
            <a:spLocks/>
          </p:cNvSpPr>
          <p:nvPr userDrawn="1"/>
        </p:nvSpPr>
        <p:spPr>
          <a:xfrm>
            <a:off x="324000" y="385163"/>
            <a:ext cx="8495999" cy="493950"/>
          </a:xfrm>
          <a:prstGeom prst="rect">
            <a:avLst/>
          </a:prstGeom>
        </p:spPr>
        <p:txBody>
          <a:bodyPr vert="horz" lIns="0" tIns="0" rIns="0" bIns="0" rtlCol="0" anchor="b">
            <a:noAutofit/>
          </a:bodyPr>
          <a:lstStyle>
            <a:lvl1pPr algn="l" defTabSz="685800" rtl="0" eaLnBrk="1" latinLnBrk="0" hangingPunct="1">
              <a:lnSpc>
                <a:spcPct val="100000"/>
              </a:lnSpc>
              <a:spcBef>
                <a:spcPct val="0"/>
              </a:spcBef>
              <a:buNone/>
              <a:defRPr sz="1800" b="1" kern="1200">
                <a:solidFill>
                  <a:schemeClr val="accent2"/>
                </a:solidFill>
                <a:latin typeface="+mj-lt"/>
                <a:ea typeface="+mj-ea"/>
                <a:cs typeface="+mj-cs"/>
              </a:defRPr>
            </a:lvl1pPr>
          </a:lstStyle>
          <a:p>
            <a:r>
              <a:rPr lang="en-US"/>
              <a:t>Double headline with one or two lines, Arial Bold, 18 pt</a:t>
            </a:r>
            <a:endParaRPr lang="en-US" dirty="0"/>
          </a:p>
        </p:txBody>
      </p:sp>
      <p:sp>
        <p:nvSpPr>
          <p:cNvPr id="8" name="Rectangle 7">
            <a:extLst>
              <a:ext uri="{FF2B5EF4-FFF2-40B4-BE49-F238E27FC236}">
                <a16:creationId xmlns:a16="http://schemas.microsoft.com/office/drawing/2014/main" id="{8A60B039-B6A5-4EC8-962C-C99D49167E10}"/>
              </a:ext>
            </a:extLst>
          </p:cNvPr>
          <p:cNvSpPr txBox="1">
            <a:spLocks/>
          </p:cNvSpPr>
          <p:nvPr userDrawn="1"/>
        </p:nvSpPr>
        <p:spPr>
          <a:xfrm>
            <a:off x="323998" y="1150938"/>
            <a:ext cx="1881000" cy="3529012"/>
          </a:xfrm>
          <a:prstGeom prst="rect">
            <a:avLst/>
          </a:prstGeom>
          <a:solidFill>
            <a:schemeClr val="accent2"/>
          </a:solidFill>
        </p:spPr>
        <p:txBody>
          <a:bodyPr vert="horz" lIns="72000" tIns="36000" rIns="72000" bIns="36000" rtlCol="0">
            <a:norm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1pPr>
            <a:lvl2pPr marL="0" indent="-180000" algn="l" defTabSz="685800" rtl="0" eaLnBrk="1" latinLnBrk="0" hangingPunct="1">
              <a:lnSpc>
                <a:spcPct val="110000"/>
              </a:lnSpc>
              <a:spcBef>
                <a:spcPts val="0"/>
              </a:spcBef>
              <a:spcAft>
                <a:spcPts val="0"/>
              </a:spcAft>
              <a:buClr>
                <a:schemeClr val="accent5"/>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tabLst>
                <a:tab pos="177800" algn="l"/>
              </a:tabLst>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accent5"/>
                </a:solidFill>
                <a:latin typeface="+mn-lt"/>
                <a:ea typeface="+mn-ea"/>
                <a:cs typeface="+mn-cs"/>
              </a:defRPr>
            </a:lvl6pPr>
            <a:lvl7pPr marL="180000" indent="-270000" algn="l" defTabSz="685800" rtl="0" eaLnBrk="1" latinLnBrk="0" hangingPunct="1">
              <a:lnSpc>
                <a:spcPct val="110000"/>
              </a:lnSpc>
              <a:spcBef>
                <a:spcPts val="0"/>
              </a:spcBef>
              <a:spcAft>
                <a:spcPts val="500"/>
              </a:spcAft>
              <a:buClr>
                <a:schemeClr val="accent5"/>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5" algn="ctr"/>
            <a:r>
              <a:rPr lang="en-US" dirty="0">
                <a:solidFill>
                  <a:schemeClr val="bg1"/>
                </a:solidFill>
              </a:rPr>
              <a:t>Place your template</a:t>
            </a:r>
          </a:p>
          <a:p>
            <a:pPr lvl="5" algn="ctr"/>
            <a:r>
              <a:rPr lang="en-US" dirty="0">
                <a:solidFill>
                  <a:schemeClr val="bg1"/>
                </a:solidFill>
              </a:rPr>
              <a:t>text here</a:t>
            </a:r>
          </a:p>
          <a:p>
            <a:endParaRPr lang="en-US" dirty="0">
              <a:solidFill>
                <a:schemeClr val="bg1"/>
              </a:solidFill>
            </a:endParaRPr>
          </a:p>
          <a:p>
            <a:pPr lvl="1">
              <a:buClr>
                <a:schemeClr val="bg1"/>
              </a:buClr>
            </a:pPr>
            <a:r>
              <a:rPr lang="en-US" dirty="0">
                <a:solidFill>
                  <a:schemeClr val="bg1"/>
                </a:solidFill>
              </a:rPr>
              <a:t>Text area for own use</a:t>
            </a:r>
          </a:p>
          <a:p>
            <a:pPr lvl="1">
              <a:buClr>
                <a:schemeClr val="bg1"/>
              </a:buClr>
            </a:pPr>
            <a:endParaRPr lang="en-US" dirty="0">
              <a:solidFill>
                <a:schemeClr val="bg1"/>
              </a:solidFill>
            </a:endParaRPr>
          </a:p>
          <a:p>
            <a:endParaRPr lang="en-US" dirty="0">
              <a:solidFill>
                <a:schemeClr val="bg1"/>
              </a:solidFill>
            </a:endParaRPr>
          </a:p>
        </p:txBody>
      </p:sp>
      <p:sp>
        <p:nvSpPr>
          <p:cNvPr id="9" name="Rectangle 8">
            <a:extLst>
              <a:ext uri="{FF2B5EF4-FFF2-40B4-BE49-F238E27FC236}">
                <a16:creationId xmlns:a16="http://schemas.microsoft.com/office/drawing/2014/main" id="{1414F31F-1B39-4704-A2CA-FCFF67B5ECAA}"/>
              </a:ext>
            </a:extLst>
          </p:cNvPr>
          <p:cNvSpPr txBox="1">
            <a:spLocks/>
          </p:cNvSpPr>
          <p:nvPr userDrawn="1"/>
        </p:nvSpPr>
        <p:spPr>
          <a:xfrm>
            <a:off x="2528998" y="1150938"/>
            <a:ext cx="1881000" cy="3529012"/>
          </a:xfrm>
          <a:prstGeom prst="rect">
            <a:avLst/>
          </a:prstGeom>
          <a:solidFill>
            <a:srgbClr val="98A4AE"/>
          </a:solidFill>
        </p:spPr>
        <p:txBody>
          <a:bodyPr vert="horz" lIns="72000" tIns="36000" rIns="72000" bIns="36000" rtlCol="0">
            <a:norm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1pPr>
            <a:lvl2pPr marL="0" indent="-180000" algn="l" defTabSz="685800" rtl="0" eaLnBrk="1" latinLnBrk="0" hangingPunct="1">
              <a:lnSpc>
                <a:spcPct val="110000"/>
              </a:lnSpc>
              <a:spcBef>
                <a:spcPts val="0"/>
              </a:spcBef>
              <a:spcAft>
                <a:spcPts val="0"/>
              </a:spcAft>
              <a:buClr>
                <a:schemeClr val="accent5"/>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tabLst>
                <a:tab pos="177800" algn="l"/>
              </a:tabLst>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accent5"/>
                </a:solidFill>
                <a:latin typeface="+mn-lt"/>
                <a:ea typeface="+mn-ea"/>
                <a:cs typeface="+mn-cs"/>
              </a:defRPr>
            </a:lvl6pPr>
            <a:lvl7pPr marL="180000" indent="-270000" algn="l" defTabSz="685800" rtl="0" eaLnBrk="1" latinLnBrk="0" hangingPunct="1">
              <a:lnSpc>
                <a:spcPct val="110000"/>
              </a:lnSpc>
              <a:spcBef>
                <a:spcPts val="0"/>
              </a:spcBef>
              <a:spcAft>
                <a:spcPts val="500"/>
              </a:spcAft>
              <a:buClr>
                <a:schemeClr val="accent5"/>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5" algn="ctr"/>
            <a:r>
              <a:rPr lang="en-US" dirty="0">
                <a:solidFill>
                  <a:schemeClr val="bg1"/>
                </a:solidFill>
              </a:rPr>
              <a:t>Place your template</a:t>
            </a:r>
          </a:p>
          <a:p>
            <a:pPr lvl="5" algn="ctr"/>
            <a:r>
              <a:rPr lang="en-US" dirty="0">
                <a:solidFill>
                  <a:schemeClr val="bg1"/>
                </a:solidFill>
              </a:rPr>
              <a:t>text here</a:t>
            </a:r>
          </a:p>
          <a:p>
            <a:endParaRPr lang="en-US" dirty="0">
              <a:solidFill>
                <a:schemeClr val="accent2"/>
              </a:solidFill>
            </a:endParaRPr>
          </a:p>
          <a:p>
            <a:pPr marL="0" lvl="1" indent="-180000" algn="l" defTabSz="685800" rtl="0" eaLnBrk="1" latinLnBrk="0" hangingPunct="1">
              <a:lnSpc>
                <a:spcPct val="110000"/>
              </a:lnSpc>
              <a:spcBef>
                <a:spcPts val="0"/>
              </a:spcBef>
              <a:spcAft>
                <a:spcPts val="0"/>
              </a:spcAft>
              <a:buClr>
                <a:schemeClr val="bg1"/>
              </a:buClr>
              <a:buFont typeface="Arial" panose="020B0604020202020204" pitchFamily="34" charset="0"/>
              <a:buChar char="•"/>
            </a:pPr>
            <a:r>
              <a:rPr lang="en-US" sz="1200" kern="1200" dirty="0">
                <a:solidFill>
                  <a:schemeClr val="bg1"/>
                </a:solidFill>
                <a:latin typeface="+mn-lt"/>
                <a:ea typeface="+mn-ea"/>
                <a:cs typeface="+mn-cs"/>
              </a:rPr>
              <a:t>Text area for own use</a:t>
            </a:r>
          </a:p>
        </p:txBody>
      </p:sp>
      <p:sp>
        <p:nvSpPr>
          <p:cNvPr id="10" name="Rectangle 9">
            <a:extLst>
              <a:ext uri="{FF2B5EF4-FFF2-40B4-BE49-F238E27FC236}">
                <a16:creationId xmlns:a16="http://schemas.microsoft.com/office/drawing/2014/main" id="{BCFD43B7-BFF6-4F17-B6A1-9699E5A4B04F}"/>
              </a:ext>
            </a:extLst>
          </p:cNvPr>
          <p:cNvSpPr txBox="1">
            <a:spLocks/>
          </p:cNvSpPr>
          <p:nvPr userDrawn="1"/>
        </p:nvSpPr>
        <p:spPr>
          <a:xfrm>
            <a:off x="4733998" y="1150938"/>
            <a:ext cx="1881000" cy="3529012"/>
          </a:xfrm>
          <a:prstGeom prst="rect">
            <a:avLst/>
          </a:prstGeom>
          <a:solidFill>
            <a:srgbClr val="E0E2E3"/>
          </a:solidFill>
        </p:spPr>
        <p:txBody>
          <a:bodyPr vert="horz" lIns="72000" tIns="36000" rIns="72000" bIns="36000" rtlCol="0">
            <a:normAutofit/>
          </a:bodyPr>
          <a:lstStyle>
            <a:defPPr>
              <a:defRPr lang="de-DE"/>
            </a:defPPr>
            <a:lvl1pPr indent="0">
              <a:lnSpc>
                <a:spcPct val="110000"/>
              </a:lnSpc>
              <a:spcBef>
                <a:spcPts val="0"/>
              </a:spcBef>
              <a:spcAft>
                <a:spcPts val="0"/>
              </a:spcAft>
              <a:buFont typeface="Arial" panose="020B0604020202020204" pitchFamily="34" charset="0"/>
              <a:buNone/>
              <a:defRPr sz="1200">
                <a:solidFill>
                  <a:schemeClr val="bg1"/>
                </a:solidFill>
              </a:defRPr>
            </a:lvl1pPr>
            <a:lvl2pPr marL="0" lvl="1" indent="-180000">
              <a:lnSpc>
                <a:spcPct val="110000"/>
              </a:lnSpc>
              <a:spcBef>
                <a:spcPts val="0"/>
              </a:spcBef>
              <a:spcAft>
                <a:spcPts val="0"/>
              </a:spcAft>
              <a:buClr>
                <a:schemeClr val="bg1"/>
              </a:buClr>
              <a:buFont typeface="Arial" panose="020B0604020202020204" pitchFamily="34" charset="0"/>
              <a:buChar char="•"/>
              <a:defRPr sz="1200">
                <a:solidFill>
                  <a:schemeClr val="bg1"/>
                </a:solidFill>
              </a:defRPr>
            </a:lvl2pPr>
            <a:lvl3pPr marL="360000" indent="-180000">
              <a:lnSpc>
                <a:spcPct val="110000"/>
              </a:lnSpc>
              <a:spcBef>
                <a:spcPts val="0"/>
              </a:spcBef>
              <a:spcAft>
                <a:spcPts val="0"/>
              </a:spcAft>
              <a:buClr>
                <a:schemeClr val="accent5"/>
              </a:buClr>
              <a:buFont typeface="Symbol" panose="05050102010706020507" pitchFamily="18" charset="2"/>
              <a:buChar char="-"/>
              <a:tabLst>
                <a:tab pos="177800" algn="l"/>
              </a:tabLst>
              <a:defRPr sz="1200"/>
            </a:lvl3pPr>
            <a:lvl4pPr marL="540000" indent="-180000">
              <a:lnSpc>
                <a:spcPct val="110000"/>
              </a:lnSpc>
              <a:spcBef>
                <a:spcPts val="0"/>
              </a:spcBef>
              <a:spcAft>
                <a:spcPts val="0"/>
              </a:spcAft>
              <a:buClr>
                <a:schemeClr val="accent5"/>
              </a:buClr>
              <a:buFont typeface="Symbol" panose="05050102010706020507" pitchFamily="18" charset="2"/>
              <a:buChar char="-"/>
              <a:defRPr sz="1200"/>
            </a:lvl4pPr>
            <a:lvl5pPr marL="0" indent="0">
              <a:lnSpc>
                <a:spcPct val="110000"/>
              </a:lnSpc>
              <a:spcBef>
                <a:spcPts val="0"/>
              </a:spcBef>
              <a:spcAft>
                <a:spcPts val="0"/>
              </a:spcAft>
              <a:buFont typeface="Arial" panose="020B0604020202020204" pitchFamily="34" charset="0"/>
              <a:buNone/>
              <a:defRPr sz="1500"/>
            </a:lvl5pPr>
            <a:lvl6pPr marL="0" lvl="5" indent="0">
              <a:lnSpc>
                <a:spcPct val="110000"/>
              </a:lnSpc>
              <a:spcBef>
                <a:spcPts val="0"/>
              </a:spcBef>
              <a:spcAft>
                <a:spcPts val="0"/>
              </a:spcAft>
              <a:buFont typeface="+mj-lt"/>
              <a:buNone/>
              <a:defRPr sz="1200" b="1">
                <a:solidFill>
                  <a:schemeClr val="bg1"/>
                </a:solidFill>
              </a:defRPr>
            </a:lvl6pPr>
            <a:lvl7pPr marL="180000" indent="-270000">
              <a:lnSpc>
                <a:spcPct val="110000"/>
              </a:lnSpc>
              <a:spcBef>
                <a:spcPts val="0"/>
              </a:spcBef>
              <a:spcAft>
                <a:spcPts val="500"/>
              </a:spcAft>
              <a:buClr>
                <a:schemeClr val="accent5"/>
              </a:buClr>
              <a:buFont typeface="+mj-lt"/>
              <a:buAutoNum type="arabicPeriod"/>
              <a:defRPr sz="1200"/>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pPr lvl="5" algn="ctr"/>
            <a:r>
              <a:rPr lang="en-US" dirty="0">
                <a:solidFill>
                  <a:schemeClr val="bg1"/>
                </a:solidFill>
              </a:rPr>
              <a:t>Place your template</a:t>
            </a:r>
          </a:p>
          <a:p>
            <a:pPr lvl="5" algn="ctr"/>
            <a:r>
              <a:rPr lang="en-US" dirty="0">
                <a:solidFill>
                  <a:schemeClr val="bg1"/>
                </a:solidFill>
              </a:rPr>
              <a:t>text here</a:t>
            </a:r>
          </a:p>
          <a:p>
            <a:endParaRPr lang="en-US" dirty="0">
              <a:solidFill>
                <a:schemeClr val="bg1"/>
              </a:solidFill>
            </a:endParaRPr>
          </a:p>
          <a:p>
            <a:pPr lvl="1">
              <a:buClr>
                <a:schemeClr val="bg1"/>
              </a:buClr>
            </a:pPr>
            <a:r>
              <a:rPr lang="en-US" dirty="0">
                <a:solidFill>
                  <a:schemeClr val="bg1"/>
                </a:solidFill>
              </a:rPr>
              <a:t>Text area for own use</a:t>
            </a:r>
          </a:p>
        </p:txBody>
      </p:sp>
      <p:sp>
        <p:nvSpPr>
          <p:cNvPr id="11" name="Rectangle 10">
            <a:extLst>
              <a:ext uri="{FF2B5EF4-FFF2-40B4-BE49-F238E27FC236}">
                <a16:creationId xmlns:a16="http://schemas.microsoft.com/office/drawing/2014/main" id="{CCED913F-74CD-4B1B-96DA-9952EE6DC1D2}"/>
              </a:ext>
            </a:extLst>
          </p:cNvPr>
          <p:cNvSpPr txBox="1">
            <a:spLocks/>
          </p:cNvSpPr>
          <p:nvPr userDrawn="1"/>
        </p:nvSpPr>
        <p:spPr>
          <a:xfrm>
            <a:off x="6938998" y="1150938"/>
            <a:ext cx="1881000" cy="3529012"/>
          </a:xfrm>
          <a:prstGeom prst="rect">
            <a:avLst/>
          </a:prstGeom>
          <a:solidFill>
            <a:schemeClr val="accent3"/>
          </a:solidFill>
        </p:spPr>
        <p:txBody>
          <a:bodyPr vert="horz" lIns="72000" tIns="36000" rIns="72000" bIns="36000" rtlCol="0">
            <a:norm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1pPr>
            <a:lvl2pPr marL="0" indent="-180000" algn="l" defTabSz="685800" rtl="0" eaLnBrk="1" latinLnBrk="0" hangingPunct="1">
              <a:lnSpc>
                <a:spcPct val="110000"/>
              </a:lnSpc>
              <a:spcBef>
                <a:spcPts val="0"/>
              </a:spcBef>
              <a:spcAft>
                <a:spcPts val="0"/>
              </a:spcAft>
              <a:buClr>
                <a:schemeClr val="accent5"/>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tabLst>
                <a:tab pos="177800" algn="l"/>
              </a:tabLst>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accent5"/>
                </a:solidFill>
                <a:latin typeface="+mn-lt"/>
                <a:ea typeface="+mn-ea"/>
                <a:cs typeface="+mn-cs"/>
              </a:defRPr>
            </a:lvl6pPr>
            <a:lvl7pPr marL="180000" indent="-270000" algn="l" defTabSz="685800" rtl="0" eaLnBrk="1" latinLnBrk="0" hangingPunct="1">
              <a:lnSpc>
                <a:spcPct val="110000"/>
              </a:lnSpc>
              <a:spcBef>
                <a:spcPts val="0"/>
              </a:spcBef>
              <a:spcAft>
                <a:spcPts val="500"/>
              </a:spcAft>
              <a:buClr>
                <a:schemeClr val="accent5"/>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5" algn="ctr"/>
            <a:r>
              <a:rPr lang="en-US" dirty="0">
                <a:solidFill>
                  <a:schemeClr val="bg1"/>
                </a:solidFill>
              </a:rPr>
              <a:t>Place your template</a:t>
            </a:r>
          </a:p>
          <a:p>
            <a:pPr lvl="5" algn="ctr"/>
            <a:r>
              <a:rPr lang="en-US" dirty="0">
                <a:solidFill>
                  <a:schemeClr val="bg1"/>
                </a:solidFill>
              </a:rPr>
              <a:t>text here</a:t>
            </a:r>
          </a:p>
          <a:p>
            <a:endParaRPr lang="en-US" dirty="0">
              <a:solidFill>
                <a:schemeClr val="accent2"/>
              </a:solidFill>
            </a:endParaRPr>
          </a:p>
          <a:p>
            <a:pPr marL="0" lvl="1" indent="-180000" algn="l" defTabSz="685800" rtl="0" eaLnBrk="1" latinLnBrk="0" hangingPunct="1">
              <a:lnSpc>
                <a:spcPct val="110000"/>
              </a:lnSpc>
              <a:spcBef>
                <a:spcPts val="0"/>
              </a:spcBef>
              <a:spcAft>
                <a:spcPts val="0"/>
              </a:spcAft>
              <a:buClr>
                <a:schemeClr val="bg1"/>
              </a:buClr>
              <a:buFont typeface="Arial" panose="020B0604020202020204" pitchFamily="34" charset="0"/>
              <a:buChar char="•"/>
            </a:pPr>
            <a:r>
              <a:rPr lang="en-US" sz="1200" kern="1200" dirty="0">
                <a:solidFill>
                  <a:schemeClr val="bg1"/>
                </a:solidFill>
                <a:latin typeface="+mn-lt"/>
                <a:ea typeface="+mn-ea"/>
                <a:cs typeface="+mn-cs"/>
              </a:rPr>
              <a:t>Text area for own use</a:t>
            </a:r>
          </a:p>
        </p:txBody>
      </p:sp>
    </p:spTree>
    <p:extLst>
      <p:ext uri="{BB962C8B-B14F-4D97-AF65-F5344CB8AC3E}">
        <p14:creationId xmlns:p14="http://schemas.microsoft.com/office/powerpoint/2010/main" val="27752798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s + picture">
    <p:spTree>
      <p:nvGrpSpPr>
        <p:cNvPr id="1" name=""/>
        <p:cNvGrpSpPr/>
        <p:nvPr/>
      </p:nvGrpSpPr>
      <p:grpSpPr>
        <a:xfrm>
          <a:off x="0" y="0"/>
          <a:ext cx="0" cy="0"/>
          <a:chOff x="0" y="0"/>
          <a:chExt cx="0" cy="0"/>
        </a:xfrm>
      </p:grpSpPr>
      <p:sp>
        <p:nvSpPr>
          <p:cNvPr id="6" name="Tijdelijke aanduiding voor afbeelding 10">
            <a:extLst>
              <a:ext uri="{FF2B5EF4-FFF2-40B4-BE49-F238E27FC236}">
                <a16:creationId xmlns:a16="http://schemas.microsoft.com/office/drawing/2014/main" id="{4652A236-7AEA-46ED-8F9C-39101D9928C9}"/>
              </a:ext>
            </a:extLst>
          </p:cNvPr>
          <p:cNvSpPr>
            <a:spLocks noGrp="1"/>
          </p:cNvSpPr>
          <p:nvPr>
            <p:ph type="pic" sz="quarter" idx="11" hasCustomPrompt="1"/>
          </p:nvPr>
        </p:nvSpPr>
        <p:spPr>
          <a:xfrm>
            <a:off x="4982136" y="381000"/>
            <a:ext cx="4160873" cy="4300538"/>
          </a:xfrm>
          <a:prstGeom prst="rect">
            <a:avLst/>
          </a:prstGeom>
        </p:spPr>
        <p:txBody>
          <a:bodyPr anchor="ctr"/>
          <a:lstStyle>
            <a:lvl1pPr marL="0" indent="0" algn="ctr">
              <a:buNone/>
              <a:defRPr b="1">
                <a:solidFill>
                  <a:schemeClr val="tx1"/>
                </a:solidFill>
              </a:defRPr>
            </a:lvl1pPr>
          </a:lstStyle>
          <a:p>
            <a:r>
              <a:rPr lang="nl-NL" b="1" dirty="0"/>
              <a:t>Image here</a:t>
            </a:r>
            <a:endParaRPr lang="nl-NL" dirty="0"/>
          </a:p>
        </p:txBody>
      </p:sp>
      <p:sp>
        <p:nvSpPr>
          <p:cNvPr id="33" name="Tekstvak 12">
            <a:extLst>
              <a:ext uri="{FF2B5EF4-FFF2-40B4-BE49-F238E27FC236}">
                <a16:creationId xmlns:a16="http://schemas.microsoft.com/office/drawing/2014/main" id="{D854DA6A-47C9-4A4F-8E90-64978EC749E1}"/>
              </a:ext>
            </a:extLst>
          </p:cNvPr>
          <p:cNvSpPr txBox="1"/>
          <p:nvPr userDrawn="1"/>
        </p:nvSpPr>
        <p:spPr>
          <a:xfrm>
            <a:off x="8527713" y="4837314"/>
            <a:ext cx="125416" cy="92333"/>
          </a:xfrm>
          <a:prstGeom prst="rect">
            <a:avLst/>
          </a:prstGeom>
          <a:noFill/>
        </p:spPr>
        <p:txBody>
          <a:bodyPr wrap="square" lIns="0" tIns="0" rIns="0" bIns="0" rtlCol="0">
            <a:spAutoFit/>
          </a:bodyPr>
          <a:lstStyle/>
          <a:p>
            <a:pPr algn="ctr"/>
            <a:fld id="{47EBA6B0-8234-4E90-BB5E-6BB6B1239368}" type="slidenum">
              <a:rPr lang="nl-NL" sz="600" b="0" smtClean="0">
                <a:solidFill>
                  <a:srgbClr val="003100"/>
                </a:solidFill>
                <a:latin typeface="Arial" panose="020B0604020202020204" pitchFamily="34" charset="0"/>
                <a:cs typeface="Arial" panose="020B0604020202020204" pitchFamily="34" charset="0"/>
              </a:rPr>
              <a:pPr algn="ctr"/>
              <a:t>‹#›</a:t>
            </a:fld>
            <a:endParaRPr lang="nl-NL" sz="600" b="0" dirty="0">
              <a:solidFill>
                <a:srgbClr val="003100"/>
              </a:solidFill>
              <a:latin typeface="Arial" panose="020B0604020202020204" pitchFamily="34" charset="0"/>
              <a:cs typeface="Arial" panose="020B0604020202020204" pitchFamily="34" charset="0"/>
            </a:endParaRPr>
          </a:p>
        </p:txBody>
      </p:sp>
      <p:sp>
        <p:nvSpPr>
          <p:cNvPr id="14"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a:xfrm>
            <a:off x="323999" y="4803982"/>
            <a:ext cx="8117532" cy="138499"/>
          </a:xfrm>
        </p:spPr>
        <p:txBody>
          <a:bodyPr/>
          <a:lstStyle/>
          <a:p>
            <a:r>
              <a:rPr lang="en-US"/>
              <a:t>Hillebrand Gori – a DHL company | Presentation title | Location | ## Month 20##</a:t>
            </a:r>
            <a:endParaRPr lang="en-US" dirty="0"/>
          </a:p>
        </p:txBody>
      </p:sp>
      <p:sp>
        <p:nvSpPr>
          <p:cNvPr id="15" name="Foliennummernplatzhalter 3">
            <a:extLst>
              <a:ext uri="{FF2B5EF4-FFF2-40B4-BE49-F238E27FC236}">
                <a16:creationId xmlns:a16="http://schemas.microsoft.com/office/drawing/2014/main" id="{011584B2-72D1-49CA-89C4-32F0ABA56C3D}"/>
              </a:ext>
            </a:extLst>
          </p:cNvPr>
          <p:cNvSpPr>
            <a:spLocks noGrp="1"/>
          </p:cNvSpPr>
          <p:nvPr>
            <p:ph type="sldNum" sz="quarter" idx="33"/>
          </p:nvPr>
        </p:nvSpPr>
        <p:spPr>
          <a:xfrm>
            <a:off x="8441531" y="4803982"/>
            <a:ext cx="378469" cy="138499"/>
          </a:xfrm>
        </p:spPr>
        <p:txBody>
          <a:bodyPr/>
          <a:lstStyle/>
          <a:p>
            <a:fld id="{C2245BC1-4D7B-4ED3-8F01-840FA35126C6}" type="slidenum">
              <a:rPr lang="en-US" smtClean="0"/>
              <a:pPr/>
              <a:t>‹#›</a:t>
            </a:fld>
            <a:endParaRPr lang="en-US" dirty="0"/>
          </a:p>
        </p:txBody>
      </p:sp>
      <p:sp>
        <p:nvSpPr>
          <p:cNvPr id="17"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3991213"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pic>
        <p:nvPicPr>
          <p:cNvPr id="29"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72350" y="97613"/>
            <a:ext cx="1457325" cy="133350"/>
          </a:xfrm>
          <a:prstGeom prst="rect">
            <a:avLst/>
          </a:prstGeom>
        </p:spPr>
      </p:pic>
      <p:sp>
        <p:nvSpPr>
          <p:cNvPr id="34" name="Vrije vorm: vorm 16">
            <a:extLst>
              <a:ext uri="{FF2B5EF4-FFF2-40B4-BE49-F238E27FC236}">
                <a16:creationId xmlns:a16="http://schemas.microsoft.com/office/drawing/2014/main" id="{F19975EB-C4CB-4001-A683-7115158274A8}"/>
              </a:ext>
            </a:extLst>
          </p:cNvPr>
          <p:cNvSpPr/>
          <p:nvPr userDrawn="1"/>
        </p:nvSpPr>
        <p:spPr>
          <a:xfrm>
            <a:off x="484499" y="1371600"/>
            <a:ext cx="1730330" cy="3309938"/>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35" name="Tijdelijke aanduiding voor tekst 10">
            <a:extLst>
              <a:ext uri="{FF2B5EF4-FFF2-40B4-BE49-F238E27FC236}">
                <a16:creationId xmlns:a16="http://schemas.microsoft.com/office/drawing/2014/main" id="{0E88F978-DD59-4312-ADB2-B79FC88FDC64}"/>
              </a:ext>
            </a:extLst>
          </p:cNvPr>
          <p:cNvSpPr>
            <a:spLocks noGrp="1"/>
          </p:cNvSpPr>
          <p:nvPr>
            <p:ph type="body" sz="quarter" idx="14" hasCustomPrompt="1"/>
          </p:nvPr>
        </p:nvSpPr>
        <p:spPr>
          <a:xfrm>
            <a:off x="484499" y="1665634"/>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36" name="Tijdelijke aanduiding voor tekst 10">
            <a:extLst>
              <a:ext uri="{FF2B5EF4-FFF2-40B4-BE49-F238E27FC236}">
                <a16:creationId xmlns:a16="http://schemas.microsoft.com/office/drawing/2014/main" id="{AFF845F6-3898-41D3-B25E-F7FB6406246D}"/>
              </a:ext>
            </a:extLst>
          </p:cNvPr>
          <p:cNvSpPr>
            <a:spLocks noGrp="1"/>
          </p:cNvSpPr>
          <p:nvPr>
            <p:ph type="body" sz="quarter" idx="13" hasCustomPrompt="1"/>
          </p:nvPr>
        </p:nvSpPr>
        <p:spPr>
          <a:xfrm>
            <a:off x="484499" y="2094428"/>
            <a:ext cx="1730330" cy="2587109"/>
          </a:xfrm>
          <a:prstGeom prst="rect">
            <a:avLst/>
          </a:prstGeom>
        </p:spPr>
        <p:txBody>
          <a:bodyPr lIns="108000" rIns="108000" anchor="t"/>
          <a:lstStyle>
            <a:lvl1pPr marL="214313" indent="-214313" algn="l">
              <a:lnSpc>
                <a:spcPct val="90000"/>
              </a:lnSpc>
              <a:spcBef>
                <a:spcPts val="0"/>
              </a:spcBef>
              <a:buClr>
                <a:schemeClr val="bg1"/>
              </a:buClr>
              <a:buFont typeface="Arial" panose="020B0604020202020204" pitchFamily="34" charset="0"/>
              <a:buChar char="•"/>
              <a:defRPr sz="1200" b="0"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37" name="Vrije vorm: vorm 16">
            <a:extLst>
              <a:ext uri="{FF2B5EF4-FFF2-40B4-BE49-F238E27FC236}">
                <a16:creationId xmlns:a16="http://schemas.microsoft.com/office/drawing/2014/main" id="{F19975EB-C4CB-4001-A683-7115158274A8}"/>
              </a:ext>
            </a:extLst>
          </p:cNvPr>
          <p:cNvSpPr/>
          <p:nvPr userDrawn="1"/>
        </p:nvSpPr>
        <p:spPr>
          <a:xfrm>
            <a:off x="2631953" y="1369621"/>
            <a:ext cx="1730330" cy="3309938"/>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38" name="Tijdelijke aanduiding voor tekst 10">
            <a:extLst>
              <a:ext uri="{FF2B5EF4-FFF2-40B4-BE49-F238E27FC236}">
                <a16:creationId xmlns:a16="http://schemas.microsoft.com/office/drawing/2014/main" id="{0E88F978-DD59-4312-ADB2-B79FC88FDC64}"/>
              </a:ext>
            </a:extLst>
          </p:cNvPr>
          <p:cNvSpPr>
            <a:spLocks noGrp="1"/>
          </p:cNvSpPr>
          <p:nvPr>
            <p:ph type="body" sz="quarter" idx="35" hasCustomPrompt="1"/>
          </p:nvPr>
        </p:nvSpPr>
        <p:spPr>
          <a:xfrm>
            <a:off x="2631953" y="1663655"/>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39" name="Tijdelijke aanduiding voor tekst 10">
            <a:extLst>
              <a:ext uri="{FF2B5EF4-FFF2-40B4-BE49-F238E27FC236}">
                <a16:creationId xmlns:a16="http://schemas.microsoft.com/office/drawing/2014/main" id="{AFF845F6-3898-41D3-B25E-F7FB6406246D}"/>
              </a:ext>
            </a:extLst>
          </p:cNvPr>
          <p:cNvSpPr>
            <a:spLocks noGrp="1"/>
          </p:cNvSpPr>
          <p:nvPr>
            <p:ph type="body" sz="quarter" idx="36" hasCustomPrompt="1"/>
          </p:nvPr>
        </p:nvSpPr>
        <p:spPr>
          <a:xfrm>
            <a:off x="2631953" y="2092449"/>
            <a:ext cx="1730330" cy="2587109"/>
          </a:xfrm>
          <a:prstGeom prst="rect">
            <a:avLst/>
          </a:prstGeom>
        </p:spPr>
        <p:txBody>
          <a:bodyPr lIns="108000" rIns="108000" anchor="t"/>
          <a:lstStyle>
            <a:lvl1pPr marL="214313" indent="-214313" algn="l">
              <a:lnSpc>
                <a:spcPct val="90000"/>
              </a:lnSpc>
              <a:spcBef>
                <a:spcPts val="0"/>
              </a:spcBef>
              <a:buClr>
                <a:schemeClr val="bg1"/>
              </a:buClr>
              <a:buFont typeface="Arial" panose="020B0604020202020204" pitchFamily="34" charset="0"/>
              <a:buChar char="•"/>
              <a:defRPr sz="1200" b="0"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Tree>
    <p:extLst>
      <p:ext uri="{BB962C8B-B14F-4D97-AF65-F5344CB8AC3E}">
        <p14:creationId xmlns:p14="http://schemas.microsoft.com/office/powerpoint/2010/main" val="1996024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s + picture">
    <p:spTree>
      <p:nvGrpSpPr>
        <p:cNvPr id="1" name=""/>
        <p:cNvGrpSpPr/>
        <p:nvPr/>
      </p:nvGrpSpPr>
      <p:grpSpPr>
        <a:xfrm>
          <a:off x="0" y="0"/>
          <a:ext cx="0" cy="0"/>
          <a:chOff x="0" y="0"/>
          <a:chExt cx="0" cy="0"/>
        </a:xfrm>
      </p:grpSpPr>
      <p:sp>
        <p:nvSpPr>
          <p:cNvPr id="6" name="Tijdelijke aanduiding voor afbeelding 10">
            <a:extLst>
              <a:ext uri="{FF2B5EF4-FFF2-40B4-BE49-F238E27FC236}">
                <a16:creationId xmlns:a16="http://schemas.microsoft.com/office/drawing/2014/main" id="{4652A236-7AEA-46ED-8F9C-39101D9928C9}"/>
              </a:ext>
            </a:extLst>
          </p:cNvPr>
          <p:cNvSpPr>
            <a:spLocks noGrp="1"/>
          </p:cNvSpPr>
          <p:nvPr>
            <p:ph type="pic" sz="quarter" idx="11" hasCustomPrompt="1"/>
          </p:nvPr>
        </p:nvSpPr>
        <p:spPr>
          <a:xfrm>
            <a:off x="6798582" y="381000"/>
            <a:ext cx="2344427" cy="4300539"/>
          </a:xfrm>
          <a:prstGeom prst="rect">
            <a:avLst/>
          </a:prstGeom>
        </p:spPr>
        <p:txBody>
          <a:bodyPr anchor="ctr"/>
          <a:lstStyle>
            <a:lvl1pPr marL="0" indent="0" algn="ctr">
              <a:buNone/>
              <a:defRPr b="1">
                <a:solidFill>
                  <a:schemeClr val="tx1"/>
                </a:solidFill>
              </a:defRPr>
            </a:lvl1pPr>
          </a:lstStyle>
          <a:p>
            <a:r>
              <a:rPr lang="nl-NL" b="1" dirty="0"/>
              <a:t>Image here</a:t>
            </a:r>
            <a:endParaRPr lang="nl-NL" dirty="0"/>
          </a:p>
        </p:txBody>
      </p:sp>
      <p:sp>
        <p:nvSpPr>
          <p:cNvPr id="33" name="Tekstvak 12">
            <a:extLst>
              <a:ext uri="{FF2B5EF4-FFF2-40B4-BE49-F238E27FC236}">
                <a16:creationId xmlns:a16="http://schemas.microsoft.com/office/drawing/2014/main" id="{D854DA6A-47C9-4A4F-8E90-64978EC749E1}"/>
              </a:ext>
            </a:extLst>
          </p:cNvPr>
          <p:cNvSpPr txBox="1"/>
          <p:nvPr userDrawn="1"/>
        </p:nvSpPr>
        <p:spPr>
          <a:xfrm>
            <a:off x="8527713" y="4837314"/>
            <a:ext cx="125416" cy="92333"/>
          </a:xfrm>
          <a:prstGeom prst="rect">
            <a:avLst/>
          </a:prstGeom>
          <a:noFill/>
        </p:spPr>
        <p:txBody>
          <a:bodyPr wrap="square" lIns="0" tIns="0" rIns="0" bIns="0" rtlCol="0">
            <a:spAutoFit/>
          </a:bodyPr>
          <a:lstStyle/>
          <a:p>
            <a:pPr algn="ctr"/>
            <a:fld id="{47EBA6B0-8234-4E90-BB5E-6BB6B1239368}" type="slidenum">
              <a:rPr lang="nl-NL" sz="600" b="0" smtClean="0">
                <a:solidFill>
                  <a:srgbClr val="003100"/>
                </a:solidFill>
                <a:latin typeface="Arial" panose="020B0604020202020204" pitchFamily="34" charset="0"/>
                <a:cs typeface="Arial" panose="020B0604020202020204" pitchFamily="34" charset="0"/>
              </a:rPr>
              <a:pPr algn="ctr"/>
              <a:t>‹#›</a:t>
            </a:fld>
            <a:endParaRPr lang="nl-NL" sz="600" b="0" dirty="0">
              <a:solidFill>
                <a:srgbClr val="003100"/>
              </a:solidFill>
              <a:latin typeface="Arial" panose="020B0604020202020204" pitchFamily="34" charset="0"/>
              <a:cs typeface="Arial" panose="020B0604020202020204" pitchFamily="34" charset="0"/>
            </a:endParaRPr>
          </a:p>
        </p:txBody>
      </p:sp>
      <p:sp>
        <p:nvSpPr>
          <p:cNvPr id="18" name="Vrije vorm: vorm 16">
            <a:extLst>
              <a:ext uri="{FF2B5EF4-FFF2-40B4-BE49-F238E27FC236}">
                <a16:creationId xmlns:a16="http://schemas.microsoft.com/office/drawing/2014/main" id="{F19975EB-C4CB-4001-A683-7115158274A8}"/>
              </a:ext>
            </a:extLst>
          </p:cNvPr>
          <p:cNvSpPr/>
          <p:nvPr userDrawn="1"/>
        </p:nvSpPr>
        <p:spPr>
          <a:xfrm>
            <a:off x="484499" y="1371600"/>
            <a:ext cx="1730330" cy="3309938"/>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19" name="Tijdelijke aanduiding voor tekst 10">
            <a:extLst>
              <a:ext uri="{FF2B5EF4-FFF2-40B4-BE49-F238E27FC236}">
                <a16:creationId xmlns:a16="http://schemas.microsoft.com/office/drawing/2014/main" id="{0E88F978-DD59-4312-ADB2-B79FC88FDC64}"/>
              </a:ext>
            </a:extLst>
          </p:cNvPr>
          <p:cNvSpPr>
            <a:spLocks noGrp="1"/>
          </p:cNvSpPr>
          <p:nvPr>
            <p:ph type="body" sz="quarter" idx="14" hasCustomPrompt="1"/>
          </p:nvPr>
        </p:nvSpPr>
        <p:spPr>
          <a:xfrm>
            <a:off x="484499" y="1665634"/>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20" name="Tijdelijke aanduiding voor tekst 10">
            <a:extLst>
              <a:ext uri="{FF2B5EF4-FFF2-40B4-BE49-F238E27FC236}">
                <a16:creationId xmlns:a16="http://schemas.microsoft.com/office/drawing/2014/main" id="{AFF845F6-3898-41D3-B25E-F7FB6406246D}"/>
              </a:ext>
            </a:extLst>
          </p:cNvPr>
          <p:cNvSpPr>
            <a:spLocks noGrp="1"/>
          </p:cNvSpPr>
          <p:nvPr>
            <p:ph type="body" sz="quarter" idx="13" hasCustomPrompt="1"/>
          </p:nvPr>
        </p:nvSpPr>
        <p:spPr>
          <a:xfrm>
            <a:off x="484499" y="2094428"/>
            <a:ext cx="1730330" cy="2587109"/>
          </a:xfrm>
          <a:prstGeom prst="rect">
            <a:avLst/>
          </a:prstGeom>
        </p:spPr>
        <p:txBody>
          <a:bodyPr lIns="108000" rIns="108000" anchor="t"/>
          <a:lstStyle>
            <a:lvl1pPr marL="214313" indent="-214313" algn="l">
              <a:lnSpc>
                <a:spcPct val="90000"/>
              </a:lnSpc>
              <a:spcBef>
                <a:spcPts val="0"/>
              </a:spcBef>
              <a:buClr>
                <a:schemeClr val="bg1"/>
              </a:buClr>
              <a:buFont typeface="Arial" panose="020B0604020202020204" pitchFamily="34" charset="0"/>
              <a:buChar char="•"/>
              <a:defRPr sz="1050" b="0"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37"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a:xfrm>
            <a:off x="323999" y="4803982"/>
            <a:ext cx="8117532" cy="138499"/>
          </a:xfrm>
        </p:spPr>
        <p:txBody>
          <a:bodyPr/>
          <a:lstStyle/>
          <a:p>
            <a:r>
              <a:rPr lang="en-US"/>
              <a:t>Hillebrand Gori – a DHL company | Presentation title | Location | ## Month 20##</a:t>
            </a:r>
            <a:endParaRPr lang="en-US" dirty="0"/>
          </a:p>
        </p:txBody>
      </p:sp>
      <p:sp>
        <p:nvSpPr>
          <p:cNvPr id="38" name="Foliennummernplatzhalter 3">
            <a:extLst>
              <a:ext uri="{FF2B5EF4-FFF2-40B4-BE49-F238E27FC236}">
                <a16:creationId xmlns:a16="http://schemas.microsoft.com/office/drawing/2014/main" id="{011584B2-72D1-49CA-89C4-32F0ABA56C3D}"/>
              </a:ext>
            </a:extLst>
          </p:cNvPr>
          <p:cNvSpPr>
            <a:spLocks noGrp="1"/>
          </p:cNvSpPr>
          <p:nvPr>
            <p:ph type="sldNum" sz="quarter" idx="34"/>
          </p:nvPr>
        </p:nvSpPr>
        <p:spPr>
          <a:xfrm>
            <a:off x="8441531" y="4803982"/>
            <a:ext cx="378469" cy="138499"/>
          </a:xfrm>
        </p:spPr>
        <p:txBody>
          <a:bodyPr/>
          <a:lstStyle/>
          <a:p>
            <a:fld id="{C2245BC1-4D7B-4ED3-8F01-840FA35126C6}" type="slidenum">
              <a:rPr lang="en-US" smtClean="0"/>
              <a:pPr/>
              <a:t>‹#›</a:t>
            </a:fld>
            <a:endParaRPr lang="en-US" dirty="0"/>
          </a:p>
        </p:txBody>
      </p:sp>
      <p:sp>
        <p:nvSpPr>
          <p:cNvPr id="39"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1" y="385163"/>
            <a:ext cx="6068962"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pic>
        <p:nvPicPr>
          <p:cNvPr id="45"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72350" y="97613"/>
            <a:ext cx="1457325" cy="133350"/>
          </a:xfrm>
          <a:prstGeom prst="rect">
            <a:avLst/>
          </a:prstGeom>
        </p:spPr>
      </p:pic>
      <p:sp>
        <p:nvSpPr>
          <p:cNvPr id="46" name="Vrije vorm: vorm 16">
            <a:extLst>
              <a:ext uri="{FF2B5EF4-FFF2-40B4-BE49-F238E27FC236}">
                <a16:creationId xmlns:a16="http://schemas.microsoft.com/office/drawing/2014/main" id="{F19975EB-C4CB-4001-A683-7115158274A8}"/>
              </a:ext>
            </a:extLst>
          </p:cNvPr>
          <p:cNvSpPr/>
          <p:nvPr userDrawn="1"/>
        </p:nvSpPr>
        <p:spPr>
          <a:xfrm>
            <a:off x="2631953" y="1369621"/>
            <a:ext cx="1730330" cy="3309938"/>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47" name="Tijdelijke aanduiding voor tekst 10">
            <a:extLst>
              <a:ext uri="{FF2B5EF4-FFF2-40B4-BE49-F238E27FC236}">
                <a16:creationId xmlns:a16="http://schemas.microsoft.com/office/drawing/2014/main" id="{0E88F978-DD59-4312-ADB2-B79FC88FDC64}"/>
              </a:ext>
            </a:extLst>
          </p:cNvPr>
          <p:cNvSpPr>
            <a:spLocks noGrp="1"/>
          </p:cNvSpPr>
          <p:nvPr>
            <p:ph type="body" sz="quarter" idx="35" hasCustomPrompt="1"/>
          </p:nvPr>
        </p:nvSpPr>
        <p:spPr>
          <a:xfrm>
            <a:off x="2631953" y="1663655"/>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48" name="Tijdelijke aanduiding voor tekst 10">
            <a:extLst>
              <a:ext uri="{FF2B5EF4-FFF2-40B4-BE49-F238E27FC236}">
                <a16:creationId xmlns:a16="http://schemas.microsoft.com/office/drawing/2014/main" id="{AFF845F6-3898-41D3-B25E-F7FB6406246D}"/>
              </a:ext>
            </a:extLst>
          </p:cNvPr>
          <p:cNvSpPr>
            <a:spLocks noGrp="1"/>
          </p:cNvSpPr>
          <p:nvPr>
            <p:ph type="body" sz="quarter" idx="36" hasCustomPrompt="1"/>
          </p:nvPr>
        </p:nvSpPr>
        <p:spPr>
          <a:xfrm>
            <a:off x="2631953" y="2092449"/>
            <a:ext cx="1730330" cy="2587109"/>
          </a:xfrm>
          <a:prstGeom prst="rect">
            <a:avLst/>
          </a:prstGeom>
        </p:spPr>
        <p:txBody>
          <a:bodyPr lIns="108000" rIns="108000" anchor="t"/>
          <a:lstStyle>
            <a:lvl1pPr marL="214313" indent="-214313" algn="l">
              <a:lnSpc>
                <a:spcPct val="90000"/>
              </a:lnSpc>
              <a:spcBef>
                <a:spcPts val="0"/>
              </a:spcBef>
              <a:buClr>
                <a:schemeClr val="bg1"/>
              </a:buClr>
              <a:buFont typeface="Arial" panose="020B0604020202020204" pitchFamily="34" charset="0"/>
              <a:buChar char="•"/>
              <a:defRPr sz="1050" b="0"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49" name="Vrije vorm: vorm 16">
            <a:extLst>
              <a:ext uri="{FF2B5EF4-FFF2-40B4-BE49-F238E27FC236}">
                <a16:creationId xmlns:a16="http://schemas.microsoft.com/office/drawing/2014/main" id="{F19975EB-C4CB-4001-A683-7115158274A8}"/>
              </a:ext>
            </a:extLst>
          </p:cNvPr>
          <p:cNvSpPr/>
          <p:nvPr userDrawn="1"/>
        </p:nvSpPr>
        <p:spPr>
          <a:xfrm>
            <a:off x="4781383" y="1381500"/>
            <a:ext cx="1730330" cy="3309938"/>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50" name="Tijdelijke aanduiding voor tekst 10">
            <a:extLst>
              <a:ext uri="{FF2B5EF4-FFF2-40B4-BE49-F238E27FC236}">
                <a16:creationId xmlns:a16="http://schemas.microsoft.com/office/drawing/2014/main" id="{0E88F978-DD59-4312-ADB2-B79FC88FDC64}"/>
              </a:ext>
            </a:extLst>
          </p:cNvPr>
          <p:cNvSpPr>
            <a:spLocks noGrp="1"/>
          </p:cNvSpPr>
          <p:nvPr>
            <p:ph type="body" sz="quarter" idx="37" hasCustomPrompt="1"/>
          </p:nvPr>
        </p:nvSpPr>
        <p:spPr>
          <a:xfrm>
            <a:off x="4781383" y="1675534"/>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51" name="Tijdelijke aanduiding voor tekst 10">
            <a:extLst>
              <a:ext uri="{FF2B5EF4-FFF2-40B4-BE49-F238E27FC236}">
                <a16:creationId xmlns:a16="http://schemas.microsoft.com/office/drawing/2014/main" id="{AFF845F6-3898-41D3-B25E-F7FB6406246D}"/>
              </a:ext>
            </a:extLst>
          </p:cNvPr>
          <p:cNvSpPr>
            <a:spLocks noGrp="1"/>
          </p:cNvSpPr>
          <p:nvPr>
            <p:ph type="body" sz="quarter" idx="38" hasCustomPrompt="1"/>
          </p:nvPr>
        </p:nvSpPr>
        <p:spPr>
          <a:xfrm>
            <a:off x="4781383" y="2104328"/>
            <a:ext cx="1730330" cy="2587109"/>
          </a:xfrm>
          <a:prstGeom prst="rect">
            <a:avLst/>
          </a:prstGeom>
        </p:spPr>
        <p:txBody>
          <a:bodyPr lIns="108000" rIns="108000" anchor="t"/>
          <a:lstStyle>
            <a:lvl1pPr marL="214313" indent="-214313" algn="l">
              <a:lnSpc>
                <a:spcPct val="90000"/>
              </a:lnSpc>
              <a:spcBef>
                <a:spcPts val="0"/>
              </a:spcBef>
              <a:buClr>
                <a:schemeClr val="bg1"/>
              </a:buClr>
              <a:buFont typeface="Arial" panose="020B0604020202020204" pitchFamily="34" charset="0"/>
              <a:buChar char="•"/>
              <a:defRPr sz="1050" b="0" cap="none" baseline="0">
                <a:solidFill>
                  <a:schemeClr val="bg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Tree>
    <p:extLst>
      <p:ext uri="{BB962C8B-B14F-4D97-AF65-F5344CB8AC3E}">
        <p14:creationId xmlns:p14="http://schemas.microsoft.com/office/powerpoint/2010/main" val="3737250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s + text">
    <p:spTree>
      <p:nvGrpSpPr>
        <p:cNvPr id="1" name=""/>
        <p:cNvGrpSpPr/>
        <p:nvPr/>
      </p:nvGrpSpPr>
      <p:grpSpPr>
        <a:xfrm>
          <a:off x="0" y="0"/>
          <a:ext cx="0" cy="0"/>
          <a:chOff x="0" y="0"/>
          <a:chExt cx="0" cy="0"/>
        </a:xfrm>
      </p:grpSpPr>
      <p:sp>
        <p:nvSpPr>
          <p:cNvPr id="16" name="Vrije vorm: vorm 15">
            <a:extLst>
              <a:ext uri="{FF2B5EF4-FFF2-40B4-BE49-F238E27FC236}">
                <a16:creationId xmlns:a16="http://schemas.microsoft.com/office/drawing/2014/main" id="{5BE5460C-7762-4726-A989-17C3EB38C373}"/>
              </a:ext>
            </a:extLst>
          </p:cNvPr>
          <p:cNvSpPr/>
          <p:nvPr userDrawn="1"/>
        </p:nvSpPr>
        <p:spPr>
          <a:xfrm>
            <a:off x="4982135" y="385162"/>
            <a:ext cx="4166668" cy="4289801"/>
          </a:xfrm>
          <a:custGeom>
            <a:avLst/>
            <a:gdLst>
              <a:gd name="connsiteX0" fmla="*/ 0 w 2307105"/>
              <a:gd name="connsiteY0" fmla="*/ 0 h 4380486"/>
              <a:gd name="connsiteX1" fmla="*/ 2314269 w 2307105"/>
              <a:gd name="connsiteY1" fmla="*/ 0 h 4380486"/>
              <a:gd name="connsiteX2" fmla="*/ 2314269 w 2307105"/>
              <a:gd name="connsiteY2" fmla="*/ 4382974 h 4380486"/>
              <a:gd name="connsiteX3" fmla="*/ 0 w 2307105"/>
              <a:gd name="connsiteY3" fmla="*/ 4382974 h 4380486"/>
            </a:gdLst>
            <a:ahLst/>
            <a:cxnLst>
              <a:cxn ang="0">
                <a:pos x="connsiteX0" y="connsiteY0"/>
              </a:cxn>
              <a:cxn ang="0">
                <a:pos x="connsiteX1" y="connsiteY1"/>
              </a:cxn>
              <a:cxn ang="0">
                <a:pos x="connsiteX2" y="connsiteY2"/>
              </a:cxn>
              <a:cxn ang="0">
                <a:pos x="connsiteX3" y="connsiteY3"/>
              </a:cxn>
            </a:cxnLst>
            <a:rect l="l" t="t" r="r" b="b"/>
            <a:pathLst>
              <a:path w="2307105" h="4380486">
                <a:moveTo>
                  <a:pt x="0" y="0"/>
                </a:moveTo>
                <a:lnTo>
                  <a:pt x="2314269" y="0"/>
                </a:lnTo>
                <a:lnTo>
                  <a:pt x="2314269" y="4382974"/>
                </a:lnTo>
                <a:lnTo>
                  <a:pt x="0" y="4382974"/>
                </a:lnTo>
                <a:close/>
              </a:path>
            </a:pathLst>
          </a:custGeom>
          <a:solidFill>
            <a:srgbClr val="003153"/>
          </a:solidFill>
          <a:ln w="7540" cap="flat">
            <a:noFill/>
            <a:prstDash val="solid"/>
            <a:miter/>
          </a:ln>
        </p:spPr>
        <p:txBody>
          <a:bodyPr rtlCol="0" anchor="ctr"/>
          <a:lstStyle/>
          <a:p>
            <a:endParaRPr lang="nl-NL" sz="1013" dirty="0"/>
          </a:p>
        </p:txBody>
      </p:sp>
      <p:sp>
        <p:nvSpPr>
          <p:cNvPr id="20" name="Tijdelijke aanduiding voor tekst 10">
            <a:extLst>
              <a:ext uri="{FF2B5EF4-FFF2-40B4-BE49-F238E27FC236}">
                <a16:creationId xmlns:a16="http://schemas.microsoft.com/office/drawing/2014/main" id="{0E88F978-DD59-4312-ADB2-B79FC88FDC64}"/>
              </a:ext>
            </a:extLst>
          </p:cNvPr>
          <p:cNvSpPr>
            <a:spLocks noGrp="1"/>
          </p:cNvSpPr>
          <p:nvPr>
            <p:ph type="body" sz="quarter" idx="14" hasCustomPrompt="1"/>
          </p:nvPr>
        </p:nvSpPr>
        <p:spPr>
          <a:xfrm>
            <a:off x="484499" y="1468324"/>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rgbClr val="003050"/>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22" name="Tijdelijke aanduiding voor tekst 10">
            <a:extLst>
              <a:ext uri="{FF2B5EF4-FFF2-40B4-BE49-F238E27FC236}">
                <a16:creationId xmlns:a16="http://schemas.microsoft.com/office/drawing/2014/main" id="{AFF845F6-3898-41D3-B25E-F7FB6406246D}"/>
              </a:ext>
            </a:extLst>
          </p:cNvPr>
          <p:cNvSpPr>
            <a:spLocks noGrp="1"/>
          </p:cNvSpPr>
          <p:nvPr>
            <p:ph type="body" sz="quarter" idx="13" hasCustomPrompt="1"/>
          </p:nvPr>
        </p:nvSpPr>
        <p:spPr>
          <a:xfrm>
            <a:off x="484499" y="1873973"/>
            <a:ext cx="1730330" cy="2807565"/>
          </a:xfrm>
          <a:prstGeom prst="rect">
            <a:avLst/>
          </a:prstGeom>
        </p:spPr>
        <p:txBody>
          <a:bodyPr lIns="108000" rIns="108000" anchor="t">
            <a:normAutofit/>
          </a:bodyPr>
          <a:lstStyle>
            <a:lvl1pPr marL="257175" indent="-257175" algn="l">
              <a:lnSpc>
                <a:spcPct val="90000"/>
              </a:lnSpc>
              <a:spcBef>
                <a:spcPts val="0"/>
              </a:spcBef>
              <a:buClr>
                <a:schemeClr val="tx1"/>
              </a:buClr>
              <a:buFont typeface="Arial" panose="020B0604020202020204" pitchFamily="34" charset="0"/>
              <a:buChar char="•"/>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24" name="Tijdelijke aanduiding voor tekst 10">
            <a:extLst>
              <a:ext uri="{FF2B5EF4-FFF2-40B4-BE49-F238E27FC236}">
                <a16:creationId xmlns:a16="http://schemas.microsoft.com/office/drawing/2014/main" id="{0E88F978-DD59-4312-ADB2-B79FC88FDC64}"/>
              </a:ext>
            </a:extLst>
          </p:cNvPr>
          <p:cNvSpPr>
            <a:spLocks noGrp="1"/>
          </p:cNvSpPr>
          <p:nvPr>
            <p:ph type="body" sz="quarter" idx="30" hasCustomPrompt="1"/>
          </p:nvPr>
        </p:nvSpPr>
        <p:spPr>
          <a:xfrm>
            <a:off x="2584883" y="1455971"/>
            <a:ext cx="1730330" cy="396014"/>
          </a:xfrm>
          <a:prstGeom prst="rect">
            <a:avLst/>
          </a:prstGeom>
        </p:spPr>
        <p:txBody>
          <a:bodyPr lIns="0" rIns="0" anchor="t">
            <a:noAutofit/>
          </a:bodyPr>
          <a:lstStyle>
            <a:lvl1pPr marL="0" indent="0" algn="ctr">
              <a:lnSpc>
                <a:spcPct val="90000"/>
              </a:lnSpc>
              <a:spcBef>
                <a:spcPts val="0"/>
              </a:spcBef>
              <a:buFont typeface="Arial" panose="020B0604020202020204" pitchFamily="34" charset="0"/>
              <a:buNone/>
              <a:defRPr sz="1200" b="1" cap="none" baseline="0">
                <a:solidFill>
                  <a:srgbClr val="003050"/>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Place your</a:t>
            </a:r>
            <a:br>
              <a:rPr lang="en-US" noProof="0" dirty="0"/>
            </a:br>
            <a:r>
              <a:rPr lang="en-US" noProof="0" dirty="0"/>
              <a:t>text here</a:t>
            </a:r>
          </a:p>
        </p:txBody>
      </p:sp>
      <p:sp>
        <p:nvSpPr>
          <p:cNvPr id="25" name="Tijdelijke aanduiding voor tekst 10">
            <a:extLst>
              <a:ext uri="{FF2B5EF4-FFF2-40B4-BE49-F238E27FC236}">
                <a16:creationId xmlns:a16="http://schemas.microsoft.com/office/drawing/2014/main" id="{AFF845F6-3898-41D3-B25E-F7FB6406246D}"/>
              </a:ext>
            </a:extLst>
          </p:cNvPr>
          <p:cNvSpPr>
            <a:spLocks noGrp="1"/>
          </p:cNvSpPr>
          <p:nvPr>
            <p:ph type="body" sz="quarter" idx="31" hasCustomPrompt="1"/>
          </p:nvPr>
        </p:nvSpPr>
        <p:spPr>
          <a:xfrm>
            <a:off x="2584883" y="1851986"/>
            <a:ext cx="1730330" cy="2822978"/>
          </a:xfrm>
          <a:prstGeom prst="rect">
            <a:avLst/>
          </a:prstGeom>
        </p:spPr>
        <p:txBody>
          <a:bodyPr lIns="108000" rIns="108000" anchor="t">
            <a:normAutofit/>
          </a:bodyPr>
          <a:lstStyle>
            <a:lvl1pPr marL="257175" indent="-257175" algn="l">
              <a:lnSpc>
                <a:spcPct val="90000"/>
              </a:lnSpc>
              <a:spcBef>
                <a:spcPts val="0"/>
              </a:spcBef>
              <a:buClr>
                <a:schemeClr val="tx1"/>
              </a:buClr>
              <a:buFont typeface="Arial" panose="020B0604020202020204" pitchFamily="34" charset="0"/>
              <a:buChar char="•"/>
              <a:defRPr sz="1200" b="0" cap="none" baseline="0">
                <a:solidFill>
                  <a:schemeClr val="tx1"/>
                </a:solidFill>
              </a:defRPr>
            </a:lvl1pPr>
            <a:lvl2pPr marL="600075" indent="-257175">
              <a:lnSpc>
                <a:spcPct val="90000"/>
              </a:lnSpc>
              <a:buFont typeface="Arial" panose="020B0604020202020204" pitchFamily="34" charset="0"/>
              <a:buChar char="•"/>
              <a:defRPr sz="1500" b="1" cap="all" baseline="0">
                <a:solidFill>
                  <a:schemeClr val="bg1"/>
                </a:solidFill>
              </a:defRPr>
            </a:lvl2pPr>
            <a:lvl3pPr marL="942975" indent="-257175">
              <a:lnSpc>
                <a:spcPct val="90000"/>
              </a:lnSpc>
              <a:buFont typeface="Arial" panose="020B0604020202020204" pitchFamily="34" charset="0"/>
              <a:buChar char="•"/>
              <a:defRPr sz="1500" b="1" cap="all" baseline="0">
                <a:solidFill>
                  <a:schemeClr val="bg1"/>
                </a:solidFill>
              </a:defRPr>
            </a:lvl3pPr>
            <a:lvl4pPr marL="1285875" indent="-257175">
              <a:lnSpc>
                <a:spcPct val="90000"/>
              </a:lnSpc>
              <a:buFont typeface="Arial" panose="020B0604020202020204" pitchFamily="34" charset="0"/>
              <a:buChar char="•"/>
              <a:defRPr sz="1500" b="1" cap="all" baseline="0">
                <a:solidFill>
                  <a:schemeClr val="bg1"/>
                </a:solidFill>
              </a:defRPr>
            </a:lvl4pPr>
            <a:lvl5pPr marL="1628775" indent="-257175">
              <a:lnSpc>
                <a:spcPct val="90000"/>
              </a:lnSpc>
              <a:buFont typeface="Arial" panose="020B0604020202020204" pitchFamily="34" charset="0"/>
              <a:buChar char="•"/>
              <a:defRPr sz="1500" b="1" cap="all" baseline="0">
                <a:solidFill>
                  <a:schemeClr val="bg1"/>
                </a:solidFill>
              </a:defRPr>
            </a:lvl5pPr>
          </a:lstStyle>
          <a:p>
            <a:pPr lvl="0"/>
            <a:r>
              <a:rPr lang="en-US" noProof="0" dirty="0"/>
              <a:t>Text area for own use</a:t>
            </a:r>
          </a:p>
        </p:txBody>
      </p:sp>
      <p:sp>
        <p:nvSpPr>
          <p:cNvPr id="29" name="Tekstvak 12">
            <a:extLst>
              <a:ext uri="{FF2B5EF4-FFF2-40B4-BE49-F238E27FC236}">
                <a16:creationId xmlns:a16="http://schemas.microsoft.com/office/drawing/2014/main" id="{D854DA6A-47C9-4A4F-8E90-64978EC749E1}"/>
              </a:ext>
            </a:extLst>
          </p:cNvPr>
          <p:cNvSpPr txBox="1"/>
          <p:nvPr userDrawn="1"/>
        </p:nvSpPr>
        <p:spPr>
          <a:xfrm>
            <a:off x="8527713" y="4837314"/>
            <a:ext cx="125416" cy="92333"/>
          </a:xfrm>
          <a:prstGeom prst="rect">
            <a:avLst/>
          </a:prstGeom>
          <a:noFill/>
        </p:spPr>
        <p:txBody>
          <a:bodyPr wrap="square" lIns="0" tIns="0" rIns="0" bIns="0" rtlCol="0">
            <a:spAutoFit/>
          </a:bodyPr>
          <a:lstStyle/>
          <a:p>
            <a:pPr algn="ctr"/>
            <a:fld id="{47EBA6B0-8234-4E90-BB5E-6BB6B1239368}" type="slidenum">
              <a:rPr lang="nl-NL" sz="600" b="0" smtClean="0">
                <a:solidFill>
                  <a:srgbClr val="003100"/>
                </a:solidFill>
                <a:latin typeface="Arial" panose="020B0604020202020204" pitchFamily="34" charset="0"/>
                <a:cs typeface="Arial" panose="020B0604020202020204" pitchFamily="34" charset="0"/>
              </a:rPr>
              <a:pPr algn="ctr"/>
              <a:t>‹#›</a:t>
            </a:fld>
            <a:endParaRPr lang="nl-NL" sz="600" b="0" dirty="0">
              <a:solidFill>
                <a:srgbClr val="003100"/>
              </a:solidFill>
              <a:latin typeface="Arial" panose="020B0604020202020204" pitchFamily="34" charset="0"/>
              <a:cs typeface="Arial" panose="020B0604020202020204" pitchFamily="34" charset="0"/>
            </a:endParaRPr>
          </a:p>
        </p:txBody>
      </p:sp>
      <p:sp>
        <p:nvSpPr>
          <p:cNvPr id="14" name="Fußzeilenplatzhalter 2">
            <a:extLst>
              <a:ext uri="{FF2B5EF4-FFF2-40B4-BE49-F238E27FC236}">
                <a16:creationId xmlns:a16="http://schemas.microsoft.com/office/drawing/2014/main" id="{448DFBEF-3083-465F-A2AC-8A52E739567A}"/>
              </a:ext>
            </a:extLst>
          </p:cNvPr>
          <p:cNvSpPr>
            <a:spLocks noGrp="1"/>
          </p:cNvSpPr>
          <p:nvPr>
            <p:ph type="ftr" sz="quarter" idx="10"/>
          </p:nvPr>
        </p:nvSpPr>
        <p:spPr>
          <a:xfrm>
            <a:off x="323999" y="4803982"/>
            <a:ext cx="8117532" cy="138499"/>
          </a:xfrm>
        </p:spPr>
        <p:txBody>
          <a:bodyPr/>
          <a:lstStyle/>
          <a:p>
            <a:r>
              <a:rPr lang="en-US"/>
              <a:t>Hillebrand Gori – a DHL company | Presentation title | Location | ## Month 20##</a:t>
            </a:r>
            <a:endParaRPr lang="en-US" dirty="0"/>
          </a:p>
        </p:txBody>
      </p:sp>
      <p:sp>
        <p:nvSpPr>
          <p:cNvPr id="15" name="Foliennummernplatzhalter 3">
            <a:extLst>
              <a:ext uri="{FF2B5EF4-FFF2-40B4-BE49-F238E27FC236}">
                <a16:creationId xmlns:a16="http://schemas.microsoft.com/office/drawing/2014/main" id="{011584B2-72D1-49CA-89C4-32F0ABA56C3D}"/>
              </a:ext>
            </a:extLst>
          </p:cNvPr>
          <p:cNvSpPr>
            <a:spLocks noGrp="1"/>
          </p:cNvSpPr>
          <p:nvPr>
            <p:ph type="sldNum" sz="quarter" idx="11"/>
          </p:nvPr>
        </p:nvSpPr>
        <p:spPr>
          <a:xfrm>
            <a:off x="8441531" y="4803982"/>
            <a:ext cx="378469" cy="138499"/>
          </a:xfrm>
        </p:spPr>
        <p:txBody>
          <a:bodyPr/>
          <a:lstStyle/>
          <a:p>
            <a:fld id="{C2245BC1-4D7B-4ED3-8F01-840FA35126C6}" type="slidenum">
              <a:rPr lang="en-US" smtClean="0"/>
              <a:pPr/>
              <a:t>‹#›</a:t>
            </a:fld>
            <a:endParaRPr lang="en-US" dirty="0"/>
          </a:p>
        </p:txBody>
      </p:sp>
      <p:sp>
        <p:nvSpPr>
          <p:cNvPr id="18" name="Rechteck 4">
            <a:extLst>
              <a:ext uri="{FF2B5EF4-FFF2-40B4-BE49-F238E27FC236}">
                <a16:creationId xmlns:a16="http://schemas.microsoft.com/office/drawing/2014/main" id="{A116AC1B-621F-45E5-B72A-C164237EA858}"/>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hteck 5">
            <a:extLst>
              <a:ext uri="{FF2B5EF4-FFF2-40B4-BE49-F238E27FC236}">
                <a16:creationId xmlns:a16="http://schemas.microsoft.com/office/drawing/2014/main" id="{8C91BFB4-9CAD-4CCD-95DD-7D8B14D84CA4}"/>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el 1">
            <a:extLst>
              <a:ext uri="{FF2B5EF4-FFF2-40B4-BE49-F238E27FC236}">
                <a16:creationId xmlns:a16="http://schemas.microsoft.com/office/drawing/2014/main" id="{6DDB6E1B-90A4-4470-B693-97F413B4CAA0}"/>
              </a:ext>
            </a:extLst>
          </p:cNvPr>
          <p:cNvSpPr>
            <a:spLocks noGrp="1"/>
          </p:cNvSpPr>
          <p:nvPr>
            <p:ph type="title" hasCustomPrompt="1"/>
          </p:nvPr>
        </p:nvSpPr>
        <p:spPr>
          <a:xfrm>
            <a:off x="324000" y="385163"/>
            <a:ext cx="3991213" cy="493950"/>
          </a:xfrm>
        </p:spPr>
        <p:txBody>
          <a:bodyPr vert="horz"/>
          <a:lstStyle>
            <a:lvl1pPr>
              <a:defRPr>
                <a:solidFill>
                  <a:schemeClr val="accent2"/>
                </a:solidFill>
              </a:defRPr>
            </a:lvl1pPr>
          </a:lstStyle>
          <a:p>
            <a:r>
              <a:rPr lang="en-US" dirty="0"/>
              <a:t>Double headline with one or two lines, Arial Bold, 18 </a:t>
            </a:r>
            <a:r>
              <a:rPr lang="en-US" dirty="0" err="1"/>
              <a:t>pt</a:t>
            </a:r>
            <a:endParaRPr lang="en-US" dirty="0"/>
          </a:p>
        </p:txBody>
      </p:sp>
      <p:pic>
        <p:nvPicPr>
          <p:cNvPr id="32" name="Grafik 12">
            <a:extLst>
              <a:ext uri="{FF2B5EF4-FFF2-40B4-BE49-F238E27FC236}">
                <a16:creationId xmlns:a16="http://schemas.microsoft.com/office/drawing/2014/main" id="{7B6B747C-9260-43A7-9D95-A7C7EC7C24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72350" y="97613"/>
            <a:ext cx="1457325" cy="133350"/>
          </a:xfrm>
          <a:prstGeom prst="rect">
            <a:avLst/>
          </a:prstGeom>
        </p:spPr>
      </p:pic>
      <p:sp>
        <p:nvSpPr>
          <p:cNvPr id="3" name="Content Placeholder 2"/>
          <p:cNvSpPr>
            <a:spLocks noGrp="1"/>
          </p:cNvSpPr>
          <p:nvPr>
            <p:ph sz="quarter" idx="32"/>
          </p:nvPr>
        </p:nvSpPr>
        <p:spPr>
          <a:xfrm>
            <a:off x="5338269" y="756824"/>
            <a:ext cx="3454400" cy="3546475"/>
          </a:xfrm>
        </p:spPr>
        <p:txBody>
          <a:bodyPr/>
          <a:lstStyle/>
          <a:p>
            <a:pPr lvl="0"/>
            <a:endParaRPr lang="en-US" dirty="0"/>
          </a:p>
        </p:txBody>
      </p:sp>
    </p:spTree>
    <p:extLst>
      <p:ext uri="{BB962C8B-B14F-4D97-AF65-F5344CB8AC3E}">
        <p14:creationId xmlns:p14="http://schemas.microsoft.com/office/powerpoint/2010/main" val="331971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hite">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8E1322C0-EA32-4B4C-96E1-2BBE2D82AE43}"/>
              </a:ext>
            </a:extLst>
          </p:cNvPr>
          <p:cNvGraphicFramePr>
            <a:graphicFrameLocks noChangeAspect="1"/>
          </p:cNvGraphicFramePr>
          <p:nvPr userDrawn="1">
            <p:custDataLst>
              <p:tags r:id="rId1"/>
            </p:custDataLst>
            <p:extLst>
              <p:ext uri="{D42A27DB-BD31-4B8C-83A1-F6EECF244321}">
                <p14:modId xmlns:p14="http://schemas.microsoft.com/office/powerpoint/2010/main" val="372084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4" name="Objekt 3" hidden="1">
                        <a:extLst>
                          <a:ext uri="{FF2B5EF4-FFF2-40B4-BE49-F238E27FC236}">
                            <a16:creationId xmlns:a16="http://schemas.microsoft.com/office/drawing/2014/main" id="{8E1322C0-EA32-4B4C-96E1-2BBE2D82AE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accent2"/>
                </a:solidFill>
              </a:defRPr>
            </a:lvl1pPr>
          </a:lstStyle>
          <a:p>
            <a:r>
              <a:rPr lang="en-US" dirty="0"/>
              <a:t>Sample Title Arial Bold, 36 </a:t>
            </a:r>
            <a:r>
              <a:rPr lang="en-US" dirty="0" err="1"/>
              <a:t>pt</a:t>
            </a:r>
            <a:endParaRPr lang="en-US" dirty="0"/>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pic>
        <p:nvPicPr>
          <p:cNvPr id="7" name="Grafik 6">
            <a:extLst>
              <a:ext uri="{FF2B5EF4-FFF2-40B4-BE49-F238E27FC236}">
                <a16:creationId xmlns:a16="http://schemas.microsoft.com/office/drawing/2014/main" id="{634907F2-9EF1-4805-ACD2-2C9703FD199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49" y="98205"/>
            <a:ext cx="1457325" cy="133350"/>
          </a:xfrm>
          <a:prstGeom prst="rect">
            <a:avLst/>
          </a:prstGeom>
        </p:spPr>
      </p:pic>
      <p:sp>
        <p:nvSpPr>
          <p:cNvPr id="8" name="Textplatzhalter 9">
            <a:extLst>
              <a:ext uri="{FF2B5EF4-FFF2-40B4-BE49-F238E27FC236}">
                <a16:creationId xmlns:a16="http://schemas.microsoft.com/office/drawing/2014/main" id="{90F5F4F5-F232-4025-AD34-CEC94E6518E8}"/>
              </a:ext>
            </a:extLst>
          </p:cNvPr>
          <p:cNvSpPr>
            <a:spLocks noGrp="1"/>
          </p:cNvSpPr>
          <p:nvPr>
            <p:ph type="body" sz="quarter" idx="15"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1" name="Textplatzhalter 18">
            <a:extLst>
              <a:ext uri="{FF2B5EF4-FFF2-40B4-BE49-F238E27FC236}">
                <a16:creationId xmlns:a16="http://schemas.microsoft.com/office/drawing/2014/main" id="{C7D8B993-B76E-472B-9228-4BA058BDE433}"/>
              </a:ext>
            </a:extLst>
          </p:cNvPr>
          <p:cNvSpPr>
            <a:spLocks noGrp="1"/>
          </p:cNvSpPr>
          <p:nvPr>
            <p:ph type="body" sz="quarter" idx="21" hasCustomPrompt="1"/>
          </p:nvPr>
        </p:nvSpPr>
        <p:spPr>
          <a:xfrm>
            <a:off x="324000" y="3746069"/>
            <a:ext cx="3473259" cy="18466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37522395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blue 3 column ">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FB369A-74D3-449F-973F-7B3141EBC427}"/>
              </a:ext>
            </a:extLst>
          </p:cNvPr>
          <p:cNvSpPr>
            <a:spLocks noGrp="1"/>
          </p:cNvSpPr>
          <p:nvPr>
            <p:ph type="title" hasCustomPrompt="1"/>
          </p:nvPr>
        </p:nvSpPr>
        <p:spPr>
          <a:xfrm>
            <a:off x="324001" y="385163"/>
            <a:ext cx="5606804" cy="493950"/>
          </a:xfrm>
        </p:spPr>
        <p:txBody>
          <a:bodyPr/>
          <a:lstStyle>
            <a:lvl1pPr>
              <a:defRPr>
                <a:solidFill>
                  <a:schemeClr val="bg1"/>
                </a:solidFill>
              </a:defRPr>
            </a:lvl1pPr>
          </a:lstStyle>
          <a:p>
            <a:r>
              <a:rPr lang="en-US" dirty="0"/>
              <a:t>Double headline </a:t>
            </a:r>
            <a:br>
              <a:rPr lang="en-US" dirty="0"/>
            </a:br>
            <a:r>
              <a:rPr lang="en-US" dirty="0"/>
              <a:t>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FFCCA49D-F4A3-4111-8287-1F73BA7D9D39}"/>
              </a:ext>
            </a:extLst>
          </p:cNvPr>
          <p:cNvSpPr>
            <a:spLocks noGrp="1"/>
          </p:cNvSpPr>
          <p:nvPr>
            <p:ph type="ftr" sz="quarter" idx="10"/>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C2A270F1-6C83-47F7-A0C3-A202B2A3CB41}"/>
              </a:ext>
            </a:extLst>
          </p:cNvPr>
          <p:cNvSpPr>
            <a:spLocks noGrp="1"/>
          </p:cNvSpPr>
          <p:nvPr>
            <p:ph type="sldNum" sz="quarter" idx="11"/>
          </p:nvPr>
        </p:nvSpPr>
        <p:spPr/>
        <p:txBody>
          <a:bodyPr/>
          <a:lstStyle>
            <a:lvl1pPr>
              <a:defRPr>
                <a:solidFill>
                  <a:schemeClr val="bg1"/>
                </a:solidFill>
              </a:defRPr>
            </a:lvl1pPr>
          </a:lstStyle>
          <a:p>
            <a:fld id="{C2245BC1-4D7B-4ED3-8F01-840FA35126C6}" type="slidenum">
              <a:rPr lang="en-US" smtClean="0"/>
              <a:pPr/>
              <a:t>‹#›</a:t>
            </a:fld>
            <a:endParaRPr lang="en-US" dirty="0"/>
          </a:p>
        </p:txBody>
      </p:sp>
      <p:sp>
        <p:nvSpPr>
          <p:cNvPr id="24" name="Inhaltsplatzhalter 23">
            <a:extLst>
              <a:ext uri="{FF2B5EF4-FFF2-40B4-BE49-F238E27FC236}">
                <a16:creationId xmlns:a16="http://schemas.microsoft.com/office/drawing/2014/main" id="{26FB3381-388B-4045-89D6-ECCAE581FCB9}"/>
              </a:ext>
            </a:extLst>
          </p:cNvPr>
          <p:cNvSpPr>
            <a:spLocks noGrp="1"/>
          </p:cNvSpPr>
          <p:nvPr>
            <p:ph sz="quarter" idx="12" hasCustomPrompt="1"/>
          </p:nvPr>
        </p:nvSpPr>
        <p:spPr>
          <a:xfrm>
            <a:off x="323850" y="1160464"/>
            <a:ext cx="2719388" cy="3514499"/>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a:defRPr>
                <a:solidFill>
                  <a:schemeClr val="bg1"/>
                </a:solidFill>
              </a:defRPr>
            </a:lvl6pPr>
            <a:lvl7pPr>
              <a:buClr>
                <a:schemeClr val="bg1"/>
              </a:buClr>
              <a:defRPr>
                <a:solidFill>
                  <a:schemeClr val="bg1"/>
                </a:solidFill>
              </a:defRPr>
            </a:lvl7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25" name="Inhaltsplatzhalter 23">
            <a:extLst>
              <a:ext uri="{FF2B5EF4-FFF2-40B4-BE49-F238E27FC236}">
                <a16:creationId xmlns:a16="http://schemas.microsoft.com/office/drawing/2014/main" id="{D24F6B68-013E-465E-B39E-D141B6C0B17A}"/>
              </a:ext>
            </a:extLst>
          </p:cNvPr>
          <p:cNvSpPr>
            <a:spLocks noGrp="1"/>
          </p:cNvSpPr>
          <p:nvPr>
            <p:ph sz="quarter" idx="13" hasCustomPrompt="1"/>
          </p:nvPr>
        </p:nvSpPr>
        <p:spPr>
          <a:xfrm>
            <a:off x="3212305" y="1160464"/>
            <a:ext cx="2719388" cy="3514499"/>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a:defRPr>
                <a:solidFill>
                  <a:schemeClr val="bg1"/>
                </a:solidFill>
              </a:defRPr>
            </a:lvl6pPr>
            <a:lvl7pPr>
              <a:buClr>
                <a:schemeClr val="bg1"/>
              </a:buClr>
              <a:defRPr>
                <a:solidFill>
                  <a:schemeClr val="bg1"/>
                </a:solidFill>
              </a:defRPr>
            </a:lvl7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27" name="Bildplatzhalter 26">
            <a:extLst>
              <a:ext uri="{FF2B5EF4-FFF2-40B4-BE49-F238E27FC236}">
                <a16:creationId xmlns:a16="http://schemas.microsoft.com/office/drawing/2014/main" id="{D6B5FC0C-9EF3-4D58-91C3-F3B5CF5B5EC2}"/>
              </a:ext>
            </a:extLst>
          </p:cNvPr>
          <p:cNvSpPr>
            <a:spLocks noGrp="1"/>
          </p:cNvSpPr>
          <p:nvPr>
            <p:ph type="pic" sz="quarter" idx="14" hasCustomPrompt="1"/>
          </p:nvPr>
        </p:nvSpPr>
        <p:spPr>
          <a:xfrm>
            <a:off x="6097588" y="381000"/>
            <a:ext cx="2725737" cy="205775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28" name="Bildplatzhalter 26">
            <a:extLst>
              <a:ext uri="{FF2B5EF4-FFF2-40B4-BE49-F238E27FC236}">
                <a16:creationId xmlns:a16="http://schemas.microsoft.com/office/drawing/2014/main" id="{2C84B922-D58F-4FCA-BBD3-9EF290888F74}"/>
              </a:ext>
            </a:extLst>
          </p:cNvPr>
          <p:cNvSpPr>
            <a:spLocks noGrp="1"/>
          </p:cNvSpPr>
          <p:nvPr>
            <p:ph type="pic" sz="quarter" idx="15" hasCustomPrompt="1"/>
          </p:nvPr>
        </p:nvSpPr>
        <p:spPr>
          <a:xfrm>
            <a:off x="6097588" y="2618750"/>
            <a:ext cx="2725737" cy="205775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pic>
        <p:nvPicPr>
          <p:cNvPr id="32" name="Grafik 31">
            <a:extLst>
              <a:ext uri="{FF2B5EF4-FFF2-40B4-BE49-F238E27FC236}">
                <a16:creationId xmlns:a16="http://schemas.microsoft.com/office/drawing/2014/main" id="{D7A629FD-D9B8-41AE-BA48-D8A5BDE19B9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67588" y="98205"/>
            <a:ext cx="1457325" cy="133350"/>
          </a:xfrm>
          <a:prstGeom prst="rect">
            <a:avLst/>
          </a:prstGeom>
        </p:spPr>
      </p:pic>
      <p:sp>
        <p:nvSpPr>
          <p:cNvPr id="33" name="Rechteck 32">
            <a:extLst>
              <a:ext uri="{FF2B5EF4-FFF2-40B4-BE49-F238E27FC236}">
                <a16:creationId xmlns:a16="http://schemas.microsoft.com/office/drawing/2014/main" id="{3C9BC304-8FD5-496B-A7DD-12ADF7B73147}"/>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hteck 33">
            <a:extLst>
              <a:ext uri="{FF2B5EF4-FFF2-40B4-BE49-F238E27FC236}">
                <a16:creationId xmlns:a16="http://schemas.microsoft.com/office/drawing/2014/main" id="{6DF55459-5AFB-430F-B3CD-89D781AEAE55}"/>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78272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blue title only">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198658-FCD8-4247-AF9F-48027B0FD1E7}"/>
              </a:ext>
            </a:extLst>
          </p:cNvPr>
          <p:cNvSpPr>
            <a:spLocks noGrp="1"/>
          </p:cNvSpPr>
          <p:nvPr>
            <p:ph type="title" hasCustomPrompt="1"/>
          </p:nvPr>
        </p:nvSpPr>
        <p:spPr/>
        <p:txBody>
          <a:bodyPr/>
          <a:lstStyle>
            <a:lvl1pPr>
              <a:defRPr>
                <a:solidFill>
                  <a:schemeClr val="bg1"/>
                </a:solidFill>
              </a:defRPr>
            </a:lvl1pPr>
          </a:lstStyle>
          <a:p>
            <a:r>
              <a:rPr lang="en-US" dirty="0"/>
              <a:t>Double headline with one or two lines, Arial Bold, 18 </a:t>
            </a:r>
            <a:r>
              <a:rPr lang="en-US" dirty="0" err="1"/>
              <a:t>pt</a:t>
            </a:r>
            <a:endParaRPr lang="en-US" dirty="0"/>
          </a:p>
        </p:txBody>
      </p:sp>
      <p:sp>
        <p:nvSpPr>
          <p:cNvPr id="3" name="Fußzeilenplatzhalter 2">
            <a:extLst>
              <a:ext uri="{FF2B5EF4-FFF2-40B4-BE49-F238E27FC236}">
                <a16:creationId xmlns:a16="http://schemas.microsoft.com/office/drawing/2014/main" id="{93E1B739-E718-41A6-B0C1-346C19961118}"/>
              </a:ext>
            </a:extLst>
          </p:cNvPr>
          <p:cNvSpPr>
            <a:spLocks noGrp="1"/>
          </p:cNvSpPr>
          <p:nvPr>
            <p:ph type="ftr" sz="quarter" idx="10"/>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04B65D67-4E0D-4330-8C85-1E2AD2CA2E71}"/>
              </a:ext>
            </a:extLst>
          </p:cNvPr>
          <p:cNvSpPr>
            <a:spLocks noGrp="1"/>
          </p:cNvSpPr>
          <p:nvPr>
            <p:ph type="sldNum" sz="quarter" idx="11"/>
          </p:nvPr>
        </p:nvSpPr>
        <p:spPr/>
        <p:txBody>
          <a:bodyPr/>
          <a:lstStyle>
            <a:lvl1pPr>
              <a:defRPr>
                <a:solidFill>
                  <a:schemeClr val="bg1"/>
                </a:solidFill>
              </a:defRPr>
            </a:lvl1pPr>
          </a:lstStyle>
          <a:p>
            <a:fld id="{C2245BC1-4D7B-4ED3-8F01-840FA35126C6}" type="slidenum">
              <a:rPr lang="en-US" smtClean="0"/>
              <a:pPr/>
              <a:t>‹#›</a:t>
            </a:fld>
            <a:endParaRPr lang="en-US" dirty="0"/>
          </a:p>
        </p:txBody>
      </p:sp>
      <p:sp>
        <p:nvSpPr>
          <p:cNvPr id="5" name="Rechteck 4">
            <a:extLst>
              <a:ext uri="{FF2B5EF4-FFF2-40B4-BE49-F238E27FC236}">
                <a16:creationId xmlns:a16="http://schemas.microsoft.com/office/drawing/2014/main" id="{2C07A0DC-35F3-4D58-B27F-8F8527B8A604}"/>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FF2B5EF4-FFF2-40B4-BE49-F238E27FC236}">
                <a16:creationId xmlns:a16="http://schemas.microsoft.com/office/drawing/2014/main" id="{768C7EE7-AE71-4ECD-9E4A-AC3D0A1F5BDD}"/>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fik 6">
            <a:extLst>
              <a:ext uri="{FF2B5EF4-FFF2-40B4-BE49-F238E27FC236}">
                <a16:creationId xmlns:a16="http://schemas.microsoft.com/office/drawing/2014/main" id="{3CA27842-540A-4725-A06B-629AEA462F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67588" y="98205"/>
            <a:ext cx="1457325" cy="133350"/>
          </a:xfrm>
          <a:prstGeom prst="rect">
            <a:avLst/>
          </a:prstGeom>
        </p:spPr>
      </p:pic>
    </p:spTree>
    <p:extLst>
      <p:ext uri="{BB962C8B-B14F-4D97-AF65-F5344CB8AC3E}">
        <p14:creationId xmlns:p14="http://schemas.microsoft.com/office/powerpoint/2010/main" val="984398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quote">
    <p:bg>
      <p:bgPr>
        <a:solidFill>
          <a:schemeClr val="accent2"/>
        </a:solidFill>
        <a:effectLst/>
      </p:bgPr>
    </p:bg>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0B83CD60-CAB3-4190-B1D6-AABB8E385C80}"/>
              </a:ext>
            </a:extLst>
          </p:cNvPr>
          <p:cNvSpPr>
            <a:spLocks noGrp="1"/>
          </p:cNvSpPr>
          <p:nvPr userDrawn="1">
            <p:ph type="body" sz="quarter" idx="15" hasCustomPrompt="1"/>
          </p:nvPr>
        </p:nvSpPr>
        <p:spPr>
          <a:xfrm>
            <a:off x="324000" y="2153102"/>
            <a:ext cx="8496150" cy="609398"/>
          </a:xfrm>
        </p:spPr>
        <p:txBody>
          <a:bodyPr>
            <a:spAutoFit/>
          </a:bodyPr>
          <a:lstStyle>
            <a:lvl1pPr algn="ctr">
              <a:defRPr sz="1800" b="1" baseline="0">
                <a:solidFill>
                  <a:schemeClr val="bg1"/>
                </a:solidFill>
              </a:defRPr>
            </a:lvl1pPr>
          </a:lstStyle>
          <a:p>
            <a:pPr marL="0" marR="0" lvl="0" indent="0" algn="ctr"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This space is reserved for quotes</a:t>
            </a:r>
          </a:p>
          <a:p>
            <a:pPr marL="0" marR="0" lvl="0" indent="0" algn="ctr"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 on two lines</a:t>
            </a:r>
          </a:p>
        </p:txBody>
      </p:sp>
      <p:sp>
        <p:nvSpPr>
          <p:cNvPr id="18" name="Textplatzhalter 9">
            <a:extLst>
              <a:ext uri="{FF2B5EF4-FFF2-40B4-BE49-F238E27FC236}">
                <a16:creationId xmlns:a16="http://schemas.microsoft.com/office/drawing/2014/main" id="{958C2284-813D-4A55-A747-A073662D9CA3}"/>
              </a:ext>
            </a:extLst>
          </p:cNvPr>
          <p:cNvSpPr>
            <a:spLocks noGrp="1"/>
          </p:cNvSpPr>
          <p:nvPr>
            <p:ph type="body" sz="quarter" idx="13" hasCustomPrompt="1"/>
          </p:nvPr>
        </p:nvSpPr>
        <p:spPr>
          <a:xfrm>
            <a:off x="4012275" y="1991531"/>
            <a:ext cx="1119600" cy="74551"/>
          </a:xfrm>
          <a:solidFill>
            <a:schemeClr val="accent3"/>
          </a:solidFill>
        </p:spPr>
        <p:txBody>
          <a:bodyPr>
            <a:normAutofit/>
          </a:bodyPr>
          <a:lstStyle>
            <a:lvl1pPr>
              <a:defRPr sz="100"/>
            </a:lvl1pPr>
          </a:lstStyle>
          <a:p>
            <a:pPr lvl="0"/>
            <a:r>
              <a:rPr lang="en-US" dirty="0"/>
              <a:t> </a:t>
            </a:r>
          </a:p>
        </p:txBody>
      </p:sp>
      <p:sp>
        <p:nvSpPr>
          <p:cNvPr id="19" name="Textplatzhalter 9">
            <a:extLst>
              <a:ext uri="{FF2B5EF4-FFF2-40B4-BE49-F238E27FC236}">
                <a16:creationId xmlns:a16="http://schemas.microsoft.com/office/drawing/2014/main" id="{C985EE25-7DFC-4AC6-A8F4-64D9CC038A13}"/>
              </a:ext>
            </a:extLst>
          </p:cNvPr>
          <p:cNvSpPr>
            <a:spLocks noGrp="1"/>
          </p:cNvSpPr>
          <p:nvPr>
            <p:ph type="body" sz="quarter" idx="14" hasCustomPrompt="1"/>
          </p:nvPr>
        </p:nvSpPr>
        <p:spPr>
          <a:xfrm>
            <a:off x="4387417" y="2825923"/>
            <a:ext cx="369315" cy="74013"/>
          </a:xfrm>
          <a:solidFill>
            <a:schemeClr val="accent3"/>
          </a:solidFill>
        </p:spPr>
        <p:txBody>
          <a:bodyPr>
            <a:normAutofit/>
          </a:bodyPr>
          <a:lstStyle>
            <a:lvl1pPr>
              <a:defRPr sz="100"/>
            </a:lvl1pPr>
          </a:lstStyle>
          <a:p>
            <a:pPr lvl="0"/>
            <a:r>
              <a:rPr lang="en-US" dirty="0"/>
              <a:t> </a:t>
            </a:r>
          </a:p>
        </p:txBody>
      </p:sp>
      <p:pic>
        <p:nvPicPr>
          <p:cNvPr id="41" name="Grafik 40">
            <a:extLst>
              <a:ext uri="{FF2B5EF4-FFF2-40B4-BE49-F238E27FC236}">
                <a16:creationId xmlns:a16="http://schemas.microsoft.com/office/drawing/2014/main" id="{E1709900-9342-4101-9FB3-368F969DE0A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67588" y="98205"/>
            <a:ext cx="1457325" cy="133350"/>
          </a:xfrm>
          <a:prstGeom prst="rect">
            <a:avLst/>
          </a:prstGeom>
        </p:spPr>
      </p:pic>
    </p:spTree>
    <p:extLst>
      <p:ext uri="{BB962C8B-B14F-4D97-AF65-F5344CB8AC3E}">
        <p14:creationId xmlns:p14="http://schemas.microsoft.com/office/powerpoint/2010/main" val="3992929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contact">
    <p:bg>
      <p:bgPr>
        <a:solidFill>
          <a:schemeClr val="accent2"/>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4618473C-EA10-4095-A714-A1F9EB10FB20}"/>
              </a:ext>
            </a:extLst>
          </p:cNvPr>
          <p:cNvGraphicFramePr>
            <a:graphicFrameLocks noChangeAspect="1"/>
          </p:cNvGraphicFramePr>
          <p:nvPr userDrawn="1">
            <p:custDataLst>
              <p:tags r:id="rId1"/>
            </p:custDataLst>
            <p:extLst>
              <p:ext uri="{D42A27DB-BD31-4B8C-83A1-F6EECF244321}">
                <p14:modId xmlns:p14="http://schemas.microsoft.com/office/powerpoint/2010/main" val="1337246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6" name="Objekt 5" hidden="1">
                        <a:extLst>
                          <a:ext uri="{FF2B5EF4-FFF2-40B4-BE49-F238E27FC236}">
                            <a16:creationId xmlns:a16="http://schemas.microsoft.com/office/drawing/2014/main" id="{4618473C-EA10-4095-A714-A1F9EB10FB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0F2CD8E2-BC1E-46DA-B135-9172812DE676}"/>
              </a:ext>
            </a:extLst>
          </p:cNvPr>
          <p:cNvSpPr>
            <a:spLocks noGrp="1"/>
          </p:cNvSpPr>
          <p:nvPr>
            <p:ph type="title"/>
          </p:nvPr>
        </p:nvSpPr>
        <p:spPr>
          <a:xfrm>
            <a:off x="324000" y="385163"/>
            <a:ext cx="2718347" cy="493950"/>
          </a:xfrm>
        </p:spPr>
        <p:txBody>
          <a:bodyPr vert="horz"/>
          <a:lstStyle>
            <a:lvl1pPr>
              <a:defRPr>
                <a:solidFill>
                  <a:schemeClr val="bg1"/>
                </a:solidFill>
              </a:defRPr>
            </a:lvl1pPr>
          </a:lstStyle>
          <a:p>
            <a:r>
              <a:rPr lang="en-US"/>
              <a:t>Click to edit Master title style</a:t>
            </a:r>
          </a:p>
        </p:txBody>
      </p:sp>
      <p:sp>
        <p:nvSpPr>
          <p:cNvPr id="3" name="Fußzeilenplatzhalter 2">
            <a:extLst>
              <a:ext uri="{FF2B5EF4-FFF2-40B4-BE49-F238E27FC236}">
                <a16:creationId xmlns:a16="http://schemas.microsoft.com/office/drawing/2014/main" id="{A3731127-8F97-4A4A-B845-0CF2FBF09D0C}"/>
              </a:ext>
            </a:extLst>
          </p:cNvPr>
          <p:cNvSpPr>
            <a:spLocks noGrp="1"/>
          </p:cNvSpPr>
          <p:nvPr>
            <p:ph type="ftr" sz="quarter" idx="10"/>
          </p:nvPr>
        </p:nvSpPr>
        <p:spPr/>
        <p:txBody>
          <a:bodyPr/>
          <a:lstStyle>
            <a:lvl1pPr>
              <a:defRPr>
                <a:solidFill>
                  <a:schemeClr val="bg1"/>
                </a:solidFill>
              </a:defRPr>
            </a:lvl1pPr>
          </a:lstStyle>
          <a:p>
            <a:r>
              <a:rPr lang="en-US"/>
              <a:t>Hillebrand Gori – a DHL company | Presentation title | Location | ## Month 20##</a:t>
            </a:r>
            <a:endParaRPr lang="en-US" dirty="0"/>
          </a:p>
        </p:txBody>
      </p:sp>
      <p:sp>
        <p:nvSpPr>
          <p:cNvPr id="4" name="Foliennummernplatzhalter 3">
            <a:extLst>
              <a:ext uri="{FF2B5EF4-FFF2-40B4-BE49-F238E27FC236}">
                <a16:creationId xmlns:a16="http://schemas.microsoft.com/office/drawing/2014/main" id="{8FE01DFD-EEF4-414C-86BF-6D2C8286E949}"/>
              </a:ext>
            </a:extLst>
          </p:cNvPr>
          <p:cNvSpPr>
            <a:spLocks noGrp="1"/>
          </p:cNvSpPr>
          <p:nvPr>
            <p:ph type="sldNum" sz="quarter" idx="11"/>
          </p:nvPr>
        </p:nvSpPr>
        <p:spPr/>
        <p:txBody>
          <a:bodyPr/>
          <a:lstStyle>
            <a:lvl1pPr>
              <a:defRPr>
                <a:solidFill>
                  <a:schemeClr val="bg1"/>
                </a:solidFill>
              </a:defRPr>
            </a:lvl1pPr>
          </a:lstStyle>
          <a:p>
            <a:fld id="{C2245BC1-4D7B-4ED3-8F01-840FA35126C6}" type="slidenum">
              <a:rPr lang="en-US" smtClean="0"/>
              <a:pPr/>
              <a:t>‹#›</a:t>
            </a:fld>
            <a:endParaRPr lang="en-US" dirty="0"/>
          </a:p>
        </p:txBody>
      </p:sp>
      <p:sp>
        <p:nvSpPr>
          <p:cNvPr id="15" name="Bildplatzhalter 6">
            <a:extLst>
              <a:ext uri="{FF2B5EF4-FFF2-40B4-BE49-F238E27FC236}">
                <a16:creationId xmlns:a16="http://schemas.microsoft.com/office/drawing/2014/main" id="{B6C5E753-6CF9-4E3B-B65B-F87FFDF1CFD6}"/>
              </a:ext>
            </a:extLst>
          </p:cNvPr>
          <p:cNvSpPr>
            <a:spLocks noGrp="1"/>
          </p:cNvSpPr>
          <p:nvPr>
            <p:ph type="pic" sz="quarter" idx="14" hasCustomPrompt="1"/>
          </p:nvPr>
        </p:nvSpPr>
        <p:spPr>
          <a:xfrm>
            <a:off x="6093523" y="818981"/>
            <a:ext cx="2725738" cy="205775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6" name="Bildplatzhalter 6">
            <a:extLst>
              <a:ext uri="{FF2B5EF4-FFF2-40B4-BE49-F238E27FC236}">
                <a16:creationId xmlns:a16="http://schemas.microsoft.com/office/drawing/2014/main" id="{0F1AA6C0-C8CF-481D-BFDA-6EEDE11C38F7}"/>
              </a:ext>
            </a:extLst>
          </p:cNvPr>
          <p:cNvSpPr>
            <a:spLocks noGrp="1"/>
          </p:cNvSpPr>
          <p:nvPr>
            <p:ph type="pic" sz="quarter" idx="15" hasCustomPrompt="1"/>
          </p:nvPr>
        </p:nvSpPr>
        <p:spPr>
          <a:xfrm>
            <a:off x="3205066" y="818981"/>
            <a:ext cx="2725738" cy="205775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17" name="Inhaltsplatzhalter 23">
            <a:extLst>
              <a:ext uri="{FF2B5EF4-FFF2-40B4-BE49-F238E27FC236}">
                <a16:creationId xmlns:a16="http://schemas.microsoft.com/office/drawing/2014/main" id="{9D6CF7E7-B640-4A35-B982-B9A159A9469B}"/>
              </a:ext>
            </a:extLst>
          </p:cNvPr>
          <p:cNvSpPr>
            <a:spLocks noGrp="1"/>
          </p:cNvSpPr>
          <p:nvPr>
            <p:ph sz="quarter" idx="16" hasCustomPrompt="1"/>
          </p:nvPr>
        </p:nvSpPr>
        <p:spPr>
          <a:xfrm>
            <a:off x="323850" y="1160464"/>
            <a:ext cx="2719388" cy="3514499"/>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a:defRPr>
                <a:solidFill>
                  <a:schemeClr val="bg1"/>
                </a:solidFill>
              </a:defRPr>
            </a:lvl6pPr>
            <a:lvl7pPr>
              <a:buClr>
                <a:schemeClr val="bg1"/>
              </a:buClr>
              <a:defRPr>
                <a:solidFill>
                  <a:schemeClr val="bg1"/>
                </a:solidFill>
              </a:defRPr>
            </a:lvl7pPr>
          </a:lstStyle>
          <a:p>
            <a:pPr lvl="0"/>
            <a:r>
              <a:rPr lang="en-US" dirty="0"/>
              <a:t>Copy in Arial, 12 </a:t>
            </a:r>
            <a:r>
              <a:rPr lang="en-US" dirty="0" err="1"/>
              <a:t>pt</a:t>
            </a:r>
            <a:endParaRPr lang="en-US" dirty="0"/>
          </a:p>
          <a:p>
            <a:pPr lvl="1"/>
            <a:r>
              <a:rPr lang="en-US" dirty="0"/>
              <a:t>1st level Bullet, Arial, 12 </a:t>
            </a:r>
            <a:r>
              <a:rPr lang="en-US" dirty="0" err="1"/>
              <a:t>pt</a:t>
            </a:r>
            <a:endParaRPr lang="en-US" dirty="0"/>
          </a:p>
          <a:p>
            <a:pPr lvl="2"/>
            <a:r>
              <a:rPr lang="en-US" dirty="0"/>
              <a:t>2nd level Bullet, Arial, 12 </a:t>
            </a:r>
            <a:r>
              <a:rPr lang="en-US" dirty="0" err="1"/>
              <a:t>pt</a:t>
            </a:r>
            <a:endParaRPr lang="en-US" dirty="0"/>
          </a:p>
          <a:p>
            <a:pPr lvl="3"/>
            <a:r>
              <a:rPr lang="en-US" dirty="0"/>
              <a:t>3rd level Bullet, Arial, 12 </a:t>
            </a:r>
            <a:r>
              <a:rPr lang="en-US" dirty="0" err="1"/>
              <a:t>pt</a:t>
            </a:r>
            <a:endParaRPr lang="en-US" dirty="0"/>
          </a:p>
          <a:p>
            <a:pPr lvl="4"/>
            <a:r>
              <a:rPr lang="en-US" dirty="0"/>
              <a:t>Action Title, Arial 15 </a:t>
            </a:r>
            <a:r>
              <a:rPr lang="en-US" dirty="0" err="1"/>
              <a:t>pt</a:t>
            </a:r>
            <a:endParaRPr lang="en-US" dirty="0"/>
          </a:p>
          <a:p>
            <a:pPr lvl="5"/>
            <a:r>
              <a:rPr lang="en-US" dirty="0"/>
              <a:t>Paragraph header, Arial Bold, 12 </a:t>
            </a:r>
            <a:r>
              <a:rPr lang="en-US" dirty="0" err="1"/>
              <a:t>pt</a:t>
            </a:r>
            <a:endParaRPr lang="en-US" dirty="0"/>
          </a:p>
          <a:p>
            <a:pPr lvl="6"/>
            <a:r>
              <a:rPr lang="en-US" dirty="0"/>
              <a:t>Numbered listing, Arial, 12 </a:t>
            </a:r>
            <a:r>
              <a:rPr lang="en-US" dirty="0" err="1"/>
              <a:t>pt</a:t>
            </a:r>
            <a:endParaRPr lang="en-US" dirty="0"/>
          </a:p>
        </p:txBody>
      </p:sp>
      <p:sp>
        <p:nvSpPr>
          <p:cNvPr id="18" name="Inhaltsplatzhalter 23">
            <a:extLst>
              <a:ext uri="{FF2B5EF4-FFF2-40B4-BE49-F238E27FC236}">
                <a16:creationId xmlns:a16="http://schemas.microsoft.com/office/drawing/2014/main" id="{C08FCCC0-0422-4DE0-AC1A-DA1944FC38FB}"/>
              </a:ext>
            </a:extLst>
          </p:cNvPr>
          <p:cNvSpPr>
            <a:spLocks noGrp="1"/>
          </p:cNvSpPr>
          <p:nvPr>
            <p:ph sz="quarter" idx="17" hasCustomPrompt="1"/>
          </p:nvPr>
        </p:nvSpPr>
        <p:spPr>
          <a:xfrm>
            <a:off x="3205068" y="3005750"/>
            <a:ext cx="2725737" cy="1669213"/>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a:defRPr>
                <a:solidFill>
                  <a:schemeClr val="bg1"/>
                </a:solidFill>
              </a:defRPr>
            </a:lvl6pPr>
            <a:lvl7pPr>
              <a:buClr>
                <a:schemeClr val="bg1"/>
              </a:buClr>
              <a:defRPr>
                <a:solidFill>
                  <a:schemeClr val="bg1"/>
                </a:solidFill>
              </a:defRPr>
            </a:lvl7pPr>
          </a:lstStyle>
          <a:p>
            <a:pPr lvl="0"/>
            <a:r>
              <a:rPr lang="en-US"/>
              <a:t>Copy in Arial, 12 pt</a:t>
            </a:r>
          </a:p>
          <a:p>
            <a:pPr lvl="1"/>
            <a:r>
              <a:rPr lang="en-US"/>
              <a:t>1st level Bullet, Arial, 12 pt</a:t>
            </a:r>
          </a:p>
          <a:p>
            <a:pPr lvl="2"/>
            <a:r>
              <a:rPr lang="en-US"/>
              <a:t>2nd level Bullet, Arial, 12 pt</a:t>
            </a:r>
          </a:p>
          <a:p>
            <a:pPr lvl="3"/>
            <a:r>
              <a:rPr lang="en-US"/>
              <a:t>3rd level Bullet, Arial, 12 pt</a:t>
            </a:r>
          </a:p>
          <a:p>
            <a:pPr lvl="4"/>
            <a:r>
              <a:rPr lang="en-US"/>
              <a:t>Action Title, Arial 15 pt</a:t>
            </a:r>
          </a:p>
          <a:p>
            <a:pPr lvl="5"/>
            <a:r>
              <a:rPr lang="en-US"/>
              <a:t>Paragraph header, Arial Bold, 12 pt</a:t>
            </a:r>
          </a:p>
          <a:p>
            <a:pPr lvl="6"/>
            <a:r>
              <a:rPr lang="en-US"/>
              <a:t>Numbered listing, Arial, 12 pt</a:t>
            </a:r>
            <a:endParaRPr lang="en-US" dirty="0"/>
          </a:p>
        </p:txBody>
      </p:sp>
      <p:sp>
        <p:nvSpPr>
          <p:cNvPr id="19" name="Inhaltsplatzhalter 23">
            <a:extLst>
              <a:ext uri="{FF2B5EF4-FFF2-40B4-BE49-F238E27FC236}">
                <a16:creationId xmlns:a16="http://schemas.microsoft.com/office/drawing/2014/main" id="{2B1F2B35-ED5A-40A5-B82F-8327BFE9FAF2}"/>
              </a:ext>
            </a:extLst>
          </p:cNvPr>
          <p:cNvSpPr>
            <a:spLocks noGrp="1"/>
          </p:cNvSpPr>
          <p:nvPr>
            <p:ph sz="quarter" idx="18" hasCustomPrompt="1"/>
          </p:nvPr>
        </p:nvSpPr>
        <p:spPr>
          <a:xfrm>
            <a:off x="6093523" y="3005750"/>
            <a:ext cx="2725737" cy="1669213"/>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a:defRPr>
                <a:solidFill>
                  <a:schemeClr val="bg1"/>
                </a:solidFill>
              </a:defRPr>
            </a:lvl6pPr>
            <a:lvl7pPr>
              <a:buClr>
                <a:schemeClr val="bg1"/>
              </a:buClr>
              <a:defRPr>
                <a:solidFill>
                  <a:schemeClr val="bg1"/>
                </a:solidFill>
              </a:defRPr>
            </a:lvl7pPr>
          </a:lstStyle>
          <a:p>
            <a:pPr lvl="0"/>
            <a:r>
              <a:rPr lang="en-US"/>
              <a:t>Copy in Arial, 12 pt</a:t>
            </a:r>
          </a:p>
          <a:p>
            <a:pPr lvl="1"/>
            <a:r>
              <a:rPr lang="en-US"/>
              <a:t>1st level Bullet, Arial, 12 pt</a:t>
            </a:r>
          </a:p>
          <a:p>
            <a:pPr lvl="2"/>
            <a:r>
              <a:rPr lang="en-US"/>
              <a:t>2nd level Bullet, Arial, 12 pt</a:t>
            </a:r>
          </a:p>
          <a:p>
            <a:pPr lvl="3"/>
            <a:r>
              <a:rPr lang="en-US"/>
              <a:t>3rd level Bullet, Arial, 12 pt</a:t>
            </a:r>
          </a:p>
          <a:p>
            <a:pPr lvl="4"/>
            <a:r>
              <a:rPr lang="en-US"/>
              <a:t>Action Title, Arial 15 pt</a:t>
            </a:r>
          </a:p>
          <a:p>
            <a:pPr lvl="5"/>
            <a:r>
              <a:rPr lang="en-US"/>
              <a:t>Paragraph header, Arial Bold, 12 pt</a:t>
            </a:r>
          </a:p>
          <a:p>
            <a:pPr lvl="6"/>
            <a:r>
              <a:rPr lang="en-US"/>
              <a:t>Numbered listing, Arial, 12 pt</a:t>
            </a:r>
          </a:p>
        </p:txBody>
      </p:sp>
      <p:pic>
        <p:nvPicPr>
          <p:cNvPr id="20" name="Grafik 19">
            <a:extLst>
              <a:ext uri="{FF2B5EF4-FFF2-40B4-BE49-F238E27FC236}">
                <a16:creationId xmlns:a16="http://schemas.microsoft.com/office/drawing/2014/main" id="{F2006645-AE72-48FF-8E6C-093DD73AFB2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67588" y="98205"/>
            <a:ext cx="1457325" cy="133350"/>
          </a:xfrm>
          <a:prstGeom prst="rect">
            <a:avLst/>
          </a:prstGeom>
        </p:spPr>
      </p:pic>
      <p:sp>
        <p:nvSpPr>
          <p:cNvPr id="12" name="Rechteck 11">
            <a:extLst>
              <a:ext uri="{FF2B5EF4-FFF2-40B4-BE49-F238E27FC236}">
                <a16:creationId xmlns:a16="http://schemas.microsoft.com/office/drawing/2014/main" id="{CA29F1F2-BA91-4517-AC01-52519A8BA353}"/>
              </a:ext>
            </a:extLst>
          </p:cNvPr>
          <p:cNvSpPr/>
          <p:nvPr userDrawn="1"/>
        </p:nvSpPr>
        <p:spPr>
          <a:xfrm>
            <a:off x="0" y="0"/>
            <a:ext cx="216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hteck 12">
            <a:extLst>
              <a:ext uri="{FF2B5EF4-FFF2-40B4-BE49-F238E27FC236}">
                <a16:creationId xmlns:a16="http://schemas.microsoft.com/office/drawing/2014/main" id="{A3166547-3FD6-4662-8680-A2BD59862AD8}"/>
              </a:ext>
            </a:extLst>
          </p:cNvPr>
          <p:cNvSpPr/>
          <p:nvPr userDrawn="1"/>
        </p:nvSpPr>
        <p:spPr>
          <a:xfrm>
            <a:off x="0" y="5071500"/>
            <a:ext cx="72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00160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thank you">
    <p:bg>
      <p:bgPr>
        <a:solidFill>
          <a:schemeClr val="accent2"/>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AA4DE571-C592-429A-9997-320D87D25C66}"/>
              </a:ext>
            </a:extLst>
          </p:cNvPr>
          <p:cNvGraphicFramePr>
            <a:graphicFrameLocks noChangeAspect="1"/>
          </p:cNvGraphicFramePr>
          <p:nvPr userDrawn="1">
            <p:custDataLst>
              <p:tags r:id="rId1"/>
            </p:custDataLst>
            <p:extLst>
              <p:ext uri="{D42A27DB-BD31-4B8C-83A1-F6EECF244321}">
                <p14:modId xmlns:p14="http://schemas.microsoft.com/office/powerpoint/2010/main" val="35052509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1" imgH="423" progId="TCLayout.ActiveDocument.1">
                  <p:embed/>
                </p:oleObj>
              </mc:Choice>
              <mc:Fallback>
                <p:oleObj name="think-cell Folie" r:id="rId3" imgW="421" imgH="423" progId="TCLayout.ActiveDocument.1">
                  <p:embed/>
                  <p:pic>
                    <p:nvPicPr>
                      <p:cNvPr id="2" name="Objekt 1" hidden="1">
                        <a:extLst>
                          <a:ext uri="{FF2B5EF4-FFF2-40B4-BE49-F238E27FC236}">
                            <a16:creationId xmlns:a16="http://schemas.microsoft.com/office/drawing/2014/main" id="{AA4DE571-C592-429A-9997-320D87D25C6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el 1">
            <a:extLst>
              <a:ext uri="{FF2B5EF4-FFF2-40B4-BE49-F238E27FC236}">
                <a16:creationId xmlns:a16="http://schemas.microsoft.com/office/drawing/2014/main" id="{E425A25E-82CE-47B7-9F19-284450F8C198}"/>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bg1"/>
                </a:solidFill>
              </a:defRPr>
            </a:lvl1pPr>
          </a:lstStyle>
          <a:p>
            <a:r>
              <a:rPr lang="en-US" dirty="0"/>
              <a:t>Thank you</a:t>
            </a:r>
          </a:p>
        </p:txBody>
      </p:sp>
      <p:sp>
        <p:nvSpPr>
          <p:cNvPr id="8" name="Textplatzhalter 9">
            <a:extLst>
              <a:ext uri="{FF2B5EF4-FFF2-40B4-BE49-F238E27FC236}">
                <a16:creationId xmlns:a16="http://schemas.microsoft.com/office/drawing/2014/main" id="{8819F8DA-A6C5-4536-A143-7B4F2DFAC11D}"/>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pic>
        <p:nvPicPr>
          <p:cNvPr id="9" name="Google Shape;32;p15">
            <a:extLst>
              <a:ext uri="{FF2B5EF4-FFF2-40B4-BE49-F238E27FC236}">
                <a16:creationId xmlns:a16="http://schemas.microsoft.com/office/drawing/2014/main" id="{261E01C0-C969-4C29-B430-976AAA3DA30A}"/>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7920233" y="4553181"/>
            <a:ext cx="699207" cy="229484"/>
          </a:xfrm>
          <a:prstGeom prst="rect">
            <a:avLst/>
          </a:prstGeom>
          <a:noFill/>
          <a:ln>
            <a:noFill/>
          </a:ln>
        </p:spPr>
      </p:pic>
      <p:pic>
        <p:nvPicPr>
          <p:cNvPr id="10" name="Grafik 9">
            <a:extLst>
              <a:ext uri="{FF2B5EF4-FFF2-40B4-BE49-F238E27FC236}">
                <a16:creationId xmlns:a16="http://schemas.microsoft.com/office/drawing/2014/main" id="{578B6D51-1FF2-49CE-BECE-A470434E77A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24003" y="4625365"/>
            <a:ext cx="1954488" cy="164177"/>
          </a:xfrm>
          <a:prstGeom prst="rect">
            <a:avLst/>
          </a:prstGeom>
        </p:spPr>
      </p:pic>
      <p:sp>
        <p:nvSpPr>
          <p:cNvPr id="11" name="Textplatzhalter 9">
            <a:extLst>
              <a:ext uri="{FF2B5EF4-FFF2-40B4-BE49-F238E27FC236}">
                <a16:creationId xmlns:a16="http://schemas.microsoft.com/office/drawing/2014/main" id="{0E78546C-E913-4158-B3AD-89AB225266CF}"/>
              </a:ext>
            </a:extLst>
          </p:cNvPr>
          <p:cNvSpPr>
            <a:spLocks noGrp="1"/>
          </p:cNvSpPr>
          <p:nvPr>
            <p:ph type="body" sz="quarter" idx="15" hasCustomPrompt="1"/>
          </p:nvPr>
        </p:nvSpPr>
        <p:spPr>
          <a:xfrm>
            <a:off x="324000" y="2764614"/>
            <a:ext cx="540000" cy="108220"/>
          </a:xfrm>
          <a:solidFill>
            <a:schemeClr val="accent3"/>
          </a:solidFill>
        </p:spPr>
        <p:txBody>
          <a:bodyPr>
            <a:normAutofit/>
          </a:bodyPr>
          <a:lstStyle>
            <a:lvl1pPr>
              <a:defRPr sz="100"/>
            </a:lvl1pPr>
          </a:lstStyle>
          <a:p>
            <a:pPr lvl="0"/>
            <a:r>
              <a:rPr lang="en-US" dirty="0"/>
              <a:t> </a:t>
            </a:r>
          </a:p>
        </p:txBody>
      </p:sp>
    </p:spTree>
    <p:extLst>
      <p:ext uri="{BB962C8B-B14F-4D97-AF65-F5344CB8AC3E}">
        <p14:creationId xmlns:p14="http://schemas.microsoft.com/office/powerpoint/2010/main" val="16412837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Content: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9F3C-D71F-48B0-816B-AA2AB649733A}"/>
              </a:ext>
            </a:extLst>
          </p:cNvPr>
          <p:cNvSpPr>
            <a:spLocks noGrp="1"/>
          </p:cNvSpPr>
          <p:nvPr>
            <p:ph type="title" hasCustomPrompt="1"/>
          </p:nvPr>
        </p:nvSpPr>
        <p:spPr/>
        <p:txBody>
          <a:bodyPr/>
          <a:lstStyle>
            <a:lvl1pPr>
              <a:defRPr/>
            </a:lvl1pPr>
          </a:lstStyle>
          <a:p>
            <a:r>
              <a:rPr lang="en-US"/>
              <a:t>Double headline with one or two lines, Delivery Bold, 18 </a:t>
            </a:r>
            <a:r>
              <a:rPr lang="en-US" err="1"/>
              <a:t>pt</a:t>
            </a:r>
            <a:endParaRPr lang="en-US"/>
          </a:p>
        </p:txBody>
      </p:sp>
      <p:sp>
        <p:nvSpPr>
          <p:cNvPr id="3" name="Footer Placeholder 2">
            <a:extLst>
              <a:ext uri="{FF2B5EF4-FFF2-40B4-BE49-F238E27FC236}">
                <a16:creationId xmlns:a16="http://schemas.microsoft.com/office/drawing/2014/main" id="{B74F32AD-3FC7-4091-8554-127642F8067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81180CEC-C0BC-4F28-99ED-9A7B307FEE0F}"/>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6" name="Content Placeholder 5">
            <a:extLst>
              <a:ext uri="{FF2B5EF4-FFF2-40B4-BE49-F238E27FC236}">
                <a16:creationId xmlns:a16="http://schemas.microsoft.com/office/drawing/2014/main" id="{1605EC38-B07E-496F-9ED7-8B08225083C7}"/>
              </a:ext>
            </a:extLst>
          </p:cNvPr>
          <p:cNvSpPr>
            <a:spLocks noGrp="1"/>
          </p:cNvSpPr>
          <p:nvPr>
            <p:ph sz="quarter" idx="12" hasCustomPrompt="1"/>
          </p:nvPr>
        </p:nvSpPr>
        <p:spPr>
          <a:xfrm>
            <a:off x="324001" y="1150939"/>
            <a:ext cx="41654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a:t>Bullet number, Delivery, 12 </a:t>
            </a:r>
            <a:r>
              <a:rPr lang="en-US" err="1"/>
              <a:t>pt</a:t>
            </a:r>
            <a:r>
              <a:rPr lang="en-US"/>
              <a:t> </a:t>
            </a:r>
          </a:p>
        </p:txBody>
      </p:sp>
      <p:sp>
        <p:nvSpPr>
          <p:cNvPr id="7" name="Content Placeholder 5">
            <a:extLst>
              <a:ext uri="{FF2B5EF4-FFF2-40B4-BE49-F238E27FC236}">
                <a16:creationId xmlns:a16="http://schemas.microsoft.com/office/drawing/2014/main" id="{09D4F118-EC4E-4697-8B94-89026AF38F06}"/>
              </a:ext>
            </a:extLst>
          </p:cNvPr>
          <p:cNvSpPr>
            <a:spLocks noGrp="1"/>
          </p:cNvSpPr>
          <p:nvPr>
            <p:ph sz="quarter" idx="13" hasCustomPrompt="1"/>
          </p:nvPr>
        </p:nvSpPr>
        <p:spPr>
          <a:xfrm>
            <a:off x="4654550" y="1150939"/>
            <a:ext cx="41654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a:t>Bullet number, Delivery, 12 </a:t>
            </a:r>
            <a:r>
              <a:rPr lang="en-US" err="1"/>
              <a:t>pt</a:t>
            </a:r>
            <a:r>
              <a:rPr lang="en-US"/>
              <a:t> </a:t>
            </a:r>
          </a:p>
        </p:txBody>
      </p:sp>
    </p:spTree>
    <p:extLst>
      <p:ext uri="{BB962C8B-B14F-4D97-AF65-F5344CB8AC3E}">
        <p14:creationId xmlns:p14="http://schemas.microsoft.com/office/powerpoint/2010/main" val="3575920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Content: 1 column, 1 picture half s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3A2DAE2-6DBF-4F49-9437-0D73AEFD3F52}"/>
              </a:ext>
            </a:extLst>
          </p:cNvPr>
          <p:cNvSpPr>
            <a:spLocks noGrp="1"/>
          </p:cNvSpPr>
          <p:nvPr>
            <p:ph type="pic" sz="quarter" idx="18" hasCustomPrompt="1"/>
          </p:nvPr>
        </p:nvSpPr>
        <p:spPr>
          <a:xfrm>
            <a:off x="5292726" y="0"/>
            <a:ext cx="3851274" cy="5143500"/>
          </a:xfrm>
          <a:prstGeom prst="rect">
            <a:avLst/>
          </a:prstGeom>
          <a:solidFill>
            <a:srgbClr val="CCCCCC"/>
          </a:solidFill>
        </p:spPr>
        <p:txBody>
          <a:bodyPr anchor="ctr"/>
          <a:lstStyle>
            <a:lvl1pPr algn="ctr">
              <a:defRPr/>
            </a:lvl1pPr>
          </a:lstStyle>
          <a:p>
            <a:r>
              <a:rPr lang="en-US"/>
              <a:t>Please click the icon to insert an image</a:t>
            </a:r>
          </a:p>
        </p:txBody>
      </p:sp>
      <p:graphicFrame>
        <p:nvGraphicFramePr>
          <p:cNvPr id="29" name="Objekt 28" hidden="1">
            <a:extLst>
              <a:ext uri="{FF2B5EF4-FFF2-40B4-BE49-F238E27FC236}">
                <a16:creationId xmlns:a16="http://schemas.microsoft.com/office/drawing/2014/main" id="{35CC8C36-E5F6-4785-85F2-7B1DD179C837}"/>
              </a:ext>
            </a:extLst>
          </p:cNvPr>
          <p:cNvGraphicFramePr>
            <a:graphicFrameLocks noChangeAspect="1"/>
          </p:cNvGraphicFramePr>
          <p:nvPr>
            <p:custDataLst>
              <p:tags r:id="rId1"/>
            </p:custDataLst>
            <p:extLst>
              <p:ext uri="{D42A27DB-BD31-4B8C-83A1-F6EECF244321}">
                <p14:modId xmlns:p14="http://schemas.microsoft.com/office/powerpoint/2010/main" val="778391899"/>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29" name="Objekt 28" hidden="1">
                        <a:extLst>
                          <a:ext uri="{FF2B5EF4-FFF2-40B4-BE49-F238E27FC236}">
                            <a16:creationId xmlns:a16="http://schemas.microsoft.com/office/drawing/2014/main" id="{35CC8C36-E5F6-4785-85F2-7B1DD179C837}"/>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28" name="Rechteck 27" hidden="1">
            <a:extLst>
              <a:ext uri="{FF2B5EF4-FFF2-40B4-BE49-F238E27FC236}">
                <a16:creationId xmlns:a16="http://schemas.microsoft.com/office/drawing/2014/main" id="{5364B560-8A9F-4B7A-B988-CF7BF54F7125}"/>
              </a:ext>
            </a:extLst>
          </p:cNvPr>
          <p:cNvSpPr/>
          <p:nvPr>
            <p:custDataLst>
              <p:tags r:id="rId2"/>
            </p:custDataLst>
          </p:nvPr>
        </p:nvSpPr>
        <p:spPr>
          <a:xfrm>
            <a:off x="1" y="1"/>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l"/>
            <a:endParaRPr lang="en-US" sz="1800" b="1" i="0" baseline="0">
              <a:latin typeface="Delivery" panose="020F0503020204020204" pitchFamily="34" charset="0"/>
              <a:ea typeface="+mj-ea"/>
              <a:cs typeface="+mj-cs"/>
              <a:sym typeface="Delivery" panose="020F0503020204020204" pitchFamily="34" charset="0"/>
            </a:endParaRPr>
          </a:p>
        </p:txBody>
      </p:sp>
      <p:sp>
        <p:nvSpPr>
          <p:cNvPr id="3" name="Footer Placeholder 2">
            <a:extLst>
              <a:ext uri="{FF2B5EF4-FFF2-40B4-BE49-F238E27FC236}">
                <a16:creationId xmlns:a16="http://schemas.microsoft.com/office/drawing/2014/main" id="{0ADC25DC-2D9E-4ABF-8944-4D2479BF7286}"/>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AA728FFF-C4F8-4DDC-9D47-88E9283C619C}"/>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5" name="Content Placeholder 5">
            <a:extLst>
              <a:ext uri="{FF2B5EF4-FFF2-40B4-BE49-F238E27FC236}">
                <a16:creationId xmlns:a16="http://schemas.microsoft.com/office/drawing/2014/main" id="{219A887B-6080-4228-99B7-DF904417247B}"/>
              </a:ext>
            </a:extLst>
          </p:cNvPr>
          <p:cNvSpPr>
            <a:spLocks noGrp="1"/>
          </p:cNvSpPr>
          <p:nvPr>
            <p:ph sz="quarter" idx="12" hasCustomPrompt="1"/>
          </p:nvPr>
        </p:nvSpPr>
        <p:spPr>
          <a:xfrm>
            <a:off x="324002" y="1150939"/>
            <a:ext cx="4644724"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a:t>Bullet number, Delivery, 12 </a:t>
            </a:r>
            <a:r>
              <a:rPr lang="en-US" err="1"/>
              <a:t>pt</a:t>
            </a:r>
            <a:r>
              <a:rPr lang="en-US"/>
              <a:t> </a:t>
            </a:r>
          </a:p>
        </p:txBody>
      </p:sp>
      <p:sp>
        <p:nvSpPr>
          <p:cNvPr id="2" name="Titel 1">
            <a:extLst>
              <a:ext uri="{FF2B5EF4-FFF2-40B4-BE49-F238E27FC236}">
                <a16:creationId xmlns:a16="http://schemas.microsoft.com/office/drawing/2014/main" id="{E54E13D6-6E2C-4C07-9513-3C9141998F2B}"/>
              </a:ext>
            </a:extLst>
          </p:cNvPr>
          <p:cNvSpPr>
            <a:spLocks noGrp="1"/>
          </p:cNvSpPr>
          <p:nvPr>
            <p:ph type="title" hasCustomPrompt="1"/>
          </p:nvPr>
        </p:nvSpPr>
        <p:spPr>
          <a:xfrm>
            <a:off x="324001" y="385163"/>
            <a:ext cx="4644725" cy="493950"/>
          </a:xfrm>
        </p:spPr>
        <p:txBody>
          <a:bodyPr/>
          <a:lstStyle/>
          <a:p>
            <a:r>
              <a:rPr lang="en-US"/>
              <a:t>Double headline with one or two lines, Delivery Bold, 18 </a:t>
            </a:r>
            <a:r>
              <a:rPr lang="en-US" err="1"/>
              <a:t>pt</a:t>
            </a:r>
            <a:endParaRPr lang="de-DE"/>
          </a:p>
        </p:txBody>
      </p:sp>
    </p:spTree>
    <p:extLst>
      <p:ext uri="{BB962C8B-B14F-4D97-AF65-F5344CB8AC3E}">
        <p14:creationId xmlns:p14="http://schemas.microsoft.com/office/powerpoint/2010/main" val="2763886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white_two lines">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8E1322C0-EA32-4B4C-96E1-2BBE2D82AE43}"/>
              </a:ext>
            </a:extLst>
          </p:cNvPr>
          <p:cNvGraphicFramePr>
            <a:graphicFrameLocks noChangeAspect="1"/>
          </p:cNvGraphicFramePr>
          <p:nvPr userDrawn="1">
            <p:custDataLst>
              <p:tags r:id="rId1"/>
            </p:custDataLst>
            <p:extLst>
              <p:ext uri="{D42A27DB-BD31-4B8C-83A1-F6EECF244321}">
                <p14:modId xmlns:p14="http://schemas.microsoft.com/office/powerpoint/2010/main" val="12391573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4" name="Objekt 3" hidden="1">
                        <a:extLst>
                          <a:ext uri="{FF2B5EF4-FFF2-40B4-BE49-F238E27FC236}">
                            <a16:creationId xmlns:a16="http://schemas.microsoft.com/office/drawing/2014/main" id="{8E1322C0-EA32-4B4C-96E1-2BBE2D82AE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accent2"/>
                </a:solidFill>
              </a:defRPr>
            </a:lvl1pPr>
          </a:lstStyle>
          <a:p>
            <a:r>
              <a:rPr lang="en-US" dirty="0"/>
              <a:t>Sample Title Arial Bold, 36 </a:t>
            </a:r>
            <a:r>
              <a:rPr lang="en-US" dirty="0" err="1"/>
              <a:t>pt</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43276"/>
            <a:ext cx="1620000" cy="108220"/>
          </a:xfrm>
          <a:solidFill>
            <a:schemeClr val="accent3"/>
          </a:solidFill>
        </p:spPr>
        <p:txBody>
          <a:bodyPr>
            <a:normAutofit/>
          </a:bodyPr>
          <a:lstStyle>
            <a:lvl1pPr>
              <a:defRPr sz="100"/>
            </a:lvl1pPr>
          </a:lstStyle>
          <a:p>
            <a:pPr lvl="0"/>
            <a:r>
              <a:rPr lang="en-US" dirty="0"/>
              <a:t> </a:t>
            </a:r>
          </a:p>
        </p:txBody>
      </p:sp>
      <p:pic>
        <p:nvPicPr>
          <p:cNvPr id="7" name="Grafik 6">
            <a:extLst>
              <a:ext uri="{FF2B5EF4-FFF2-40B4-BE49-F238E27FC236}">
                <a16:creationId xmlns:a16="http://schemas.microsoft.com/office/drawing/2014/main" id="{634907F2-9EF1-4805-ACD2-2C9703FD199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72349" y="98205"/>
            <a:ext cx="1457325" cy="133350"/>
          </a:xfrm>
          <a:prstGeom prst="rect">
            <a:avLst/>
          </a:prstGeom>
        </p:spPr>
      </p:pic>
      <p:sp>
        <p:nvSpPr>
          <p:cNvPr id="8" name="Textplatzhalter 9">
            <a:extLst>
              <a:ext uri="{FF2B5EF4-FFF2-40B4-BE49-F238E27FC236}">
                <a16:creationId xmlns:a16="http://schemas.microsoft.com/office/drawing/2014/main" id="{90F5F4F5-F232-4025-AD34-CEC94E6518E8}"/>
              </a:ext>
            </a:extLst>
          </p:cNvPr>
          <p:cNvSpPr>
            <a:spLocks noGrp="1"/>
          </p:cNvSpPr>
          <p:nvPr>
            <p:ph type="body" sz="quarter" idx="15"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1" name="Textplatzhalter 18">
            <a:extLst>
              <a:ext uri="{FF2B5EF4-FFF2-40B4-BE49-F238E27FC236}">
                <a16:creationId xmlns:a16="http://schemas.microsoft.com/office/drawing/2014/main" id="{C7D8B993-B76E-472B-9228-4BA058BDE433}"/>
              </a:ext>
            </a:extLst>
          </p:cNvPr>
          <p:cNvSpPr>
            <a:spLocks noGrp="1"/>
          </p:cNvSpPr>
          <p:nvPr>
            <p:ph type="body" sz="quarter" idx="21" hasCustomPrompt="1"/>
          </p:nvPr>
        </p:nvSpPr>
        <p:spPr>
          <a:xfrm>
            <a:off x="324000" y="3746069"/>
            <a:ext cx="3473259" cy="18466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759505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image">
    <p:bg>
      <p:bgPr>
        <a:solidFill>
          <a:schemeClr val="accent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2C45B86E-1531-4C8C-A27F-D25B581E66B3}"/>
              </a:ext>
            </a:extLst>
          </p:cNvPr>
          <p:cNvGraphicFramePr>
            <a:graphicFrameLocks noChangeAspect="1"/>
          </p:cNvGraphicFramePr>
          <p:nvPr userDrawn="1">
            <p:custDataLst>
              <p:tags r:id="rId1"/>
            </p:custDataLst>
            <p:extLst>
              <p:ext uri="{D42A27DB-BD31-4B8C-83A1-F6EECF244321}">
                <p14:modId xmlns:p14="http://schemas.microsoft.com/office/powerpoint/2010/main" val="597700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5" name="Objekt 4" hidden="1">
                        <a:extLst>
                          <a:ext uri="{FF2B5EF4-FFF2-40B4-BE49-F238E27FC236}">
                            <a16:creationId xmlns:a16="http://schemas.microsoft.com/office/drawing/2014/main" id="{2C45B86E-1531-4C8C-A27F-D25B581E66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829C426-CC3F-450A-B396-F674A35C1C55}"/>
              </a:ext>
            </a:extLst>
          </p:cNvPr>
          <p:cNvSpPr>
            <a:spLocks noGrp="1"/>
          </p:cNvSpPr>
          <p:nvPr>
            <p:ph type="pic" sz="quarter" idx="15" hasCustomPrompt="1"/>
          </p:nvPr>
        </p:nvSpPr>
        <p:spPr>
          <a:xfrm>
            <a:off x="0" y="0"/>
            <a:ext cx="9144000" cy="4345044"/>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bg1"/>
                </a:solidFill>
              </a:defRPr>
            </a:lvl1pPr>
          </a:lstStyle>
          <a:p>
            <a:r>
              <a:rPr lang="en-US" dirty="0"/>
              <a:t>Sample Title Arial Bold, 36 </a:t>
            </a:r>
            <a:r>
              <a:rPr lang="en-US" dirty="0" err="1"/>
              <a:t>pt</a:t>
            </a:r>
            <a:endParaRPr lang="en-US" dirty="0"/>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pic>
        <p:nvPicPr>
          <p:cNvPr id="19" name="Google Shape;32;p15">
            <a:extLst>
              <a:ext uri="{FF2B5EF4-FFF2-40B4-BE49-F238E27FC236}">
                <a16:creationId xmlns:a16="http://schemas.microsoft.com/office/drawing/2014/main" id="{5315C4A4-39C4-4146-A3FF-A88C95C4D75B}"/>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7920233" y="4553181"/>
            <a:ext cx="699207" cy="229484"/>
          </a:xfrm>
          <a:prstGeom prst="rect">
            <a:avLst/>
          </a:prstGeom>
          <a:noFill/>
          <a:ln>
            <a:noFill/>
          </a:ln>
        </p:spPr>
      </p:pic>
      <p:pic>
        <p:nvPicPr>
          <p:cNvPr id="12" name="Grafik 11">
            <a:extLst>
              <a:ext uri="{FF2B5EF4-FFF2-40B4-BE49-F238E27FC236}">
                <a16:creationId xmlns:a16="http://schemas.microsoft.com/office/drawing/2014/main" id="{952739FC-63F9-4F2E-A978-10637D6FAE2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24003" y="4625365"/>
            <a:ext cx="1954488" cy="164177"/>
          </a:xfrm>
          <a:prstGeom prst="rect">
            <a:avLst/>
          </a:prstGeom>
        </p:spPr>
      </p:pic>
      <p:sp>
        <p:nvSpPr>
          <p:cNvPr id="9" name="Textplatzhalter 9">
            <a:extLst>
              <a:ext uri="{FF2B5EF4-FFF2-40B4-BE49-F238E27FC236}">
                <a16:creationId xmlns:a16="http://schemas.microsoft.com/office/drawing/2014/main" id="{21FF5B20-97BA-4E14-9A45-5BE5FB37202A}"/>
              </a:ext>
            </a:extLst>
          </p:cNvPr>
          <p:cNvSpPr>
            <a:spLocks noGrp="1"/>
          </p:cNvSpPr>
          <p:nvPr>
            <p:ph type="body" sz="quarter" idx="16" hasCustomPrompt="1"/>
          </p:nvPr>
        </p:nvSpPr>
        <p:spPr>
          <a:xfrm>
            <a:off x="324000" y="3223540"/>
            <a:ext cx="540000" cy="108220"/>
          </a:xfrm>
          <a:solidFill>
            <a:schemeClr val="accent3"/>
          </a:solidFill>
        </p:spPr>
        <p:txBody>
          <a:bodyPr>
            <a:normAutofit/>
          </a:bodyPr>
          <a:lstStyle>
            <a:lvl1pPr>
              <a:defRPr sz="100"/>
            </a:lvl1pPr>
          </a:lstStyle>
          <a:p>
            <a:pPr lvl="0"/>
            <a:r>
              <a:rPr lang="en-US" dirty="0"/>
              <a:t> </a:t>
            </a:r>
          </a:p>
        </p:txBody>
      </p:sp>
      <p:sp>
        <p:nvSpPr>
          <p:cNvPr id="17" name="Textplatzhalter 18">
            <a:extLst>
              <a:ext uri="{FF2B5EF4-FFF2-40B4-BE49-F238E27FC236}">
                <a16:creationId xmlns:a16="http://schemas.microsoft.com/office/drawing/2014/main" id="{5241B1C8-2C6F-4039-BD51-869E63166CA8}"/>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311515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image_two lines">
    <p:bg>
      <p:bgPr>
        <a:solidFill>
          <a:schemeClr val="accent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2C45B86E-1531-4C8C-A27F-D25B581E66B3}"/>
              </a:ext>
            </a:extLst>
          </p:cNvPr>
          <p:cNvGraphicFramePr>
            <a:graphicFrameLocks noChangeAspect="1"/>
          </p:cNvGraphicFramePr>
          <p:nvPr userDrawn="1">
            <p:custDataLst>
              <p:tags r:id="rId1"/>
            </p:custDataLst>
            <p:extLst>
              <p:ext uri="{D42A27DB-BD31-4B8C-83A1-F6EECF244321}">
                <p14:modId xmlns:p14="http://schemas.microsoft.com/office/powerpoint/2010/main" val="34055206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5" name="Objekt 4" hidden="1">
                        <a:extLst>
                          <a:ext uri="{FF2B5EF4-FFF2-40B4-BE49-F238E27FC236}">
                            <a16:creationId xmlns:a16="http://schemas.microsoft.com/office/drawing/2014/main" id="{2C45B86E-1531-4C8C-A27F-D25B581E66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829C426-CC3F-450A-B396-F674A35C1C55}"/>
              </a:ext>
            </a:extLst>
          </p:cNvPr>
          <p:cNvSpPr>
            <a:spLocks noGrp="1"/>
          </p:cNvSpPr>
          <p:nvPr>
            <p:ph type="pic" sz="quarter" idx="15" hasCustomPrompt="1"/>
          </p:nvPr>
        </p:nvSpPr>
        <p:spPr>
          <a:xfrm>
            <a:off x="0" y="0"/>
            <a:ext cx="9144000" cy="4345044"/>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0" y="987774"/>
            <a:ext cx="8495999" cy="1661993"/>
          </a:xfrm>
        </p:spPr>
        <p:txBody>
          <a:bodyPr vert="horz">
            <a:noAutofit/>
          </a:bodyPr>
          <a:lstStyle>
            <a:lvl1pPr>
              <a:defRPr sz="3600" cap="none" baseline="0">
                <a:solidFill>
                  <a:schemeClr val="bg1"/>
                </a:solidFill>
              </a:defRPr>
            </a:lvl1pPr>
          </a:lstStyle>
          <a:p>
            <a:r>
              <a:rPr lang="en-US" dirty="0"/>
              <a:t>Sample Title Arial Bold, 36 </a:t>
            </a:r>
            <a:r>
              <a:rPr lang="en-US" dirty="0" err="1"/>
              <a:t>pt</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8478109"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43276"/>
            <a:ext cx="1620000" cy="108220"/>
          </a:xfrm>
          <a:solidFill>
            <a:schemeClr val="accent3"/>
          </a:solidFill>
        </p:spPr>
        <p:txBody>
          <a:bodyPr>
            <a:normAutofit/>
          </a:bodyPr>
          <a:lstStyle>
            <a:lvl1pPr>
              <a:defRPr sz="100"/>
            </a:lvl1pPr>
          </a:lstStyle>
          <a:p>
            <a:pPr lvl="0"/>
            <a:r>
              <a:rPr lang="en-US" dirty="0"/>
              <a:t> </a:t>
            </a:r>
          </a:p>
        </p:txBody>
      </p:sp>
      <p:pic>
        <p:nvPicPr>
          <p:cNvPr id="19" name="Google Shape;32;p15">
            <a:extLst>
              <a:ext uri="{FF2B5EF4-FFF2-40B4-BE49-F238E27FC236}">
                <a16:creationId xmlns:a16="http://schemas.microsoft.com/office/drawing/2014/main" id="{5315C4A4-39C4-4146-A3FF-A88C95C4D75B}"/>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7920233" y="4553181"/>
            <a:ext cx="699207" cy="229484"/>
          </a:xfrm>
          <a:prstGeom prst="rect">
            <a:avLst/>
          </a:prstGeom>
          <a:noFill/>
          <a:ln>
            <a:noFill/>
          </a:ln>
        </p:spPr>
      </p:pic>
      <p:pic>
        <p:nvPicPr>
          <p:cNvPr id="12" name="Grafik 11">
            <a:extLst>
              <a:ext uri="{FF2B5EF4-FFF2-40B4-BE49-F238E27FC236}">
                <a16:creationId xmlns:a16="http://schemas.microsoft.com/office/drawing/2014/main" id="{952739FC-63F9-4F2E-A978-10637D6FAE2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24003" y="4625365"/>
            <a:ext cx="1954488" cy="164177"/>
          </a:xfrm>
          <a:prstGeom prst="rect">
            <a:avLst/>
          </a:prstGeom>
        </p:spPr>
      </p:pic>
      <p:sp>
        <p:nvSpPr>
          <p:cNvPr id="9" name="Textplatzhalter 9">
            <a:extLst>
              <a:ext uri="{FF2B5EF4-FFF2-40B4-BE49-F238E27FC236}">
                <a16:creationId xmlns:a16="http://schemas.microsoft.com/office/drawing/2014/main" id="{21FF5B20-97BA-4E14-9A45-5BE5FB37202A}"/>
              </a:ext>
            </a:extLst>
          </p:cNvPr>
          <p:cNvSpPr>
            <a:spLocks noGrp="1"/>
          </p:cNvSpPr>
          <p:nvPr>
            <p:ph type="body" sz="quarter" idx="16" hasCustomPrompt="1"/>
          </p:nvPr>
        </p:nvSpPr>
        <p:spPr>
          <a:xfrm>
            <a:off x="324000" y="3223540"/>
            <a:ext cx="540000" cy="108220"/>
          </a:xfrm>
          <a:solidFill>
            <a:schemeClr val="accent3"/>
          </a:solidFill>
        </p:spPr>
        <p:txBody>
          <a:bodyPr>
            <a:normAutofit/>
          </a:bodyPr>
          <a:lstStyle>
            <a:lvl1pPr>
              <a:defRPr sz="100"/>
            </a:lvl1pPr>
          </a:lstStyle>
          <a:p>
            <a:pPr lvl="0"/>
            <a:r>
              <a:rPr lang="en-US" dirty="0"/>
              <a:t> </a:t>
            </a:r>
          </a:p>
        </p:txBody>
      </p:sp>
      <p:sp>
        <p:nvSpPr>
          <p:cNvPr id="17" name="Textplatzhalter 18">
            <a:extLst>
              <a:ext uri="{FF2B5EF4-FFF2-40B4-BE49-F238E27FC236}">
                <a16:creationId xmlns:a16="http://schemas.microsoft.com/office/drawing/2014/main" id="{5241B1C8-2C6F-4039-BD51-869E63166CA8}"/>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spTree>
    <p:extLst>
      <p:ext uri="{BB962C8B-B14F-4D97-AF65-F5344CB8AC3E}">
        <p14:creationId xmlns:p14="http://schemas.microsoft.com/office/powerpoint/2010/main" val="312769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blue image split">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5C2CED61-547E-47C8-AA17-F1D21044FB14}"/>
              </a:ext>
            </a:extLst>
          </p:cNvPr>
          <p:cNvGraphicFramePr>
            <a:graphicFrameLocks noChangeAspect="1"/>
          </p:cNvGraphicFramePr>
          <p:nvPr userDrawn="1">
            <p:custDataLst>
              <p:tags r:id="rId1"/>
            </p:custDataLst>
            <p:extLst>
              <p:ext uri="{D42A27DB-BD31-4B8C-83A1-F6EECF244321}">
                <p14:modId xmlns:p14="http://schemas.microsoft.com/office/powerpoint/2010/main" val="914006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5C2CED61-547E-47C8-AA17-F1D21044FB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710" cy="1661993"/>
          </a:xfrm>
        </p:spPr>
        <p:txBody>
          <a:bodyPr vert="horz">
            <a:noAutofit/>
          </a:bodyPr>
          <a:lstStyle>
            <a:lvl1pPr>
              <a:defRPr sz="3600" cap="none" baseline="0">
                <a:solidFill>
                  <a:schemeClr val="bg1"/>
                </a:solidFill>
              </a:defRPr>
            </a:lvl1pPr>
          </a:lstStyle>
          <a:p>
            <a:r>
              <a:rPr lang="en-US" dirty="0"/>
              <a:t>Sample title</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711"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sp>
        <p:nvSpPr>
          <p:cNvPr id="12" name="Textplatzhalter 9">
            <a:extLst>
              <a:ext uri="{FF2B5EF4-FFF2-40B4-BE49-F238E27FC236}">
                <a16:creationId xmlns:a16="http://schemas.microsoft.com/office/drawing/2014/main" id="{ADBA86C7-2E0B-468B-A920-5094BA811C2B}"/>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9" name="Textplatzhalter 18">
            <a:extLst>
              <a:ext uri="{FF2B5EF4-FFF2-40B4-BE49-F238E27FC236}">
                <a16:creationId xmlns:a16="http://schemas.microsoft.com/office/drawing/2014/main" id="{60052A81-B1A6-43A6-9F59-6758A43BAA13}"/>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pic>
        <p:nvPicPr>
          <p:cNvPr id="11" name="Grafik 10">
            <a:extLst>
              <a:ext uri="{FF2B5EF4-FFF2-40B4-BE49-F238E27FC236}">
                <a16:creationId xmlns:a16="http://schemas.microsoft.com/office/drawing/2014/main" id="{25B9645E-BDBA-4869-8CBB-1AAEC6F976C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5832"/>
            <a:ext cx="1457325" cy="133350"/>
          </a:xfrm>
          <a:prstGeom prst="rect">
            <a:avLst/>
          </a:prstGeom>
        </p:spPr>
      </p:pic>
    </p:spTree>
    <p:extLst>
      <p:ext uri="{BB962C8B-B14F-4D97-AF65-F5344CB8AC3E}">
        <p14:creationId xmlns:p14="http://schemas.microsoft.com/office/powerpoint/2010/main" val="1068503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blue image split_two lines">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5C2CED61-547E-47C8-AA17-F1D21044FB14}"/>
              </a:ext>
            </a:extLst>
          </p:cNvPr>
          <p:cNvGraphicFramePr>
            <a:graphicFrameLocks noChangeAspect="1"/>
          </p:cNvGraphicFramePr>
          <p:nvPr userDrawn="1">
            <p:custDataLst>
              <p:tags r:id="rId1"/>
            </p:custDataLst>
            <p:extLst>
              <p:ext uri="{D42A27DB-BD31-4B8C-83A1-F6EECF244321}">
                <p14:modId xmlns:p14="http://schemas.microsoft.com/office/powerpoint/2010/main" val="39422839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7" name="Objekt 6" hidden="1">
                        <a:extLst>
                          <a:ext uri="{FF2B5EF4-FFF2-40B4-BE49-F238E27FC236}">
                            <a16:creationId xmlns:a16="http://schemas.microsoft.com/office/drawing/2014/main" id="{5C2CED61-547E-47C8-AA17-F1D21044FB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r>
              <a:rPr lang="en-US" dirty="0"/>
              <a:t>Image placeholder</a:t>
            </a:r>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710" cy="1661993"/>
          </a:xfrm>
        </p:spPr>
        <p:txBody>
          <a:bodyPr vert="horz">
            <a:noAutofit/>
          </a:bodyPr>
          <a:lstStyle>
            <a:lvl1pPr>
              <a:defRPr sz="3600" cap="none" baseline="0">
                <a:solidFill>
                  <a:schemeClr val="bg1"/>
                </a:solidFill>
              </a:defRPr>
            </a:lvl1pPr>
          </a:lstStyle>
          <a:p>
            <a:r>
              <a:rPr lang="en-US" dirty="0"/>
              <a:t>Sample title</a:t>
            </a:r>
            <a:br>
              <a:rPr lang="en-US" dirty="0"/>
            </a:br>
            <a:r>
              <a:rPr lang="en-US" dirty="0"/>
              <a:t>Two lines</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711" cy="585801"/>
          </a:xfrm>
        </p:spPr>
        <p:txBody>
          <a:bodyPr>
            <a:noAutofit/>
          </a:bodyPr>
          <a:lstStyle>
            <a:lvl1pPr>
              <a:defRPr sz="1800">
                <a:solidFill>
                  <a:schemeClr val="bg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312136"/>
            <a:ext cx="1620000" cy="108220"/>
          </a:xfrm>
          <a:solidFill>
            <a:schemeClr val="accent3"/>
          </a:solidFill>
        </p:spPr>
        <p:txBody>
          <a:bodyPr>
            <a:normAutofit/>
          </a:bodyPr>
          <a:lstStyle>
            <a:lvl1pPr>
              <a:defRPr sz="100"/>
            </a:lvl1pPr>
          </a:lstStyle>
          <a:p>
            <a:pPr lvl="0"/>
            <a:r>
              <a:rPr lang="en-US" dirty="0"/>
              <a:t> </a:t>
            </a:r>
          </a:p>
        </p:txBody>
      </p:sp>
      <p:sp>
        <p:nvSpPr>
          <p:cNvPr id="12" name="Textplatzhalter 9">
            <a:extLst>
              <a:ext uri="{FF2B5EF4-FFF2-40B4-BE49-F238E27FC236}">
                <a16:creationId xmlns:a16="http://schemas.microsoft.com/office/drawing/2014/main" id="{ADBA86C7-2E0B-468B-A920-5094BA811C2B}"/>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9" name="Textplatzhalter 18">
            <a:extLst>
              <a:ext uri="{FF2B5EF4-FFF2-40B4-BE49-F238E27FC236}">
                <a16:creationId xmlns:a16="http://schemas.microsoft.com/office/drawing/2014/main" id="{60052A81-B1A6-43A6-9F59-6758A43BAA13}"/>
              </a:ext>
            </a:extLst>
          </p:cNvPr>
          <p:cNvSpPr>
            <a:spLocks noGrp="1"/>
          </p:cNvSpPr>
          <p:nvPr>
            <p:ph type="body" sz="quarter" idx="21" hasCustomPrompt="1"/>
          </p:nvPr>
        </p:nvSpPr>
        <p:spPr>
          <a:xfrm>
            <a:off x="324000" y="3746069"/>
            <a:ext cx="3473259" cy="184666"/>
          </a:xfrm>
        </p:spPr>
        <p:txBody>
          <a:bodyPr/>
          <a:lstStyle>
            <a:lvl1pPr>
              <a:defRPr>
                <a:solidFill>
                  <a:schemeClr val="bg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pic>
        <p:nvPicPr>
          <p:cNvPr id="11" name="Grafik 10">
            <a:extLst>
              <a:ext uri="{FF2B5EF4-FFF2-40B4-BE49-F238E27FC236}">
                <a16:creationId xmlns:a16="http://schemas.microsoft.com/office/drawing/2014/main" id="{25B9645E-BDBA-4869-8CBB-1AAEC6F976C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5832"/>
            <a:ext cx="1457325" cy="133350"/>
          </a:xfrm>
          <a:prstGeom prst="rect">
            <a:avLst/>
          </a:prstGeom>
        </p:spPr>
      </p:pic>
    </p:spTree>
    <p:extLst>
      <p:ext uri="{BB962C8B-B14F-4D97-AF65-F5344CB8AC3E}">
        <p14:creationId xmlns:p14="http://schemas.microsoft.com/office/powerpoint/2010/main" val="2834921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white image split">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5631D48-F75B-41E8-BD21-6D144D63F2F4}"/>
              </a:ext>
            </a:extLst>
          </p:cNvPr>
          <p:cNvGraphicFramePr>
            <a:graphicFrameLocks noChangeAspect="1"/>
          </p:cNvGraphicFramePr>
          <p:nvPr userDrawn="1">
            <p:custDataLst>
              <p:tags r:id="rId1"/>
            </p:custDataLst>
            <p:extLst>
              <p:ext uri="{D42A27DB-BD31-4B8C-83A1-F6EECF244321}">
                <p14:modId xmlns:p14="http://schemas.microsoft.com/office/powerpoint/2010/main" val="2283272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18" progId="TCLayout.ActiveDocument.1">
                  <p:embed/>
                </p:oleObj>
              </mc:Choice>
              <mc:Fallback>
                <p:oleObj name="think-cell Folie" r:id="rId3" imgW="353" imgH="318" progId="TCLayout.ActiveDocument.1">
                  <p:embed/>
                  <p:pic>
                    <p:nvPicPr>
                      <p:cNvPr id="9" name="Objekt 8" hidden="1">
                        <a:extLst>
                          <a:ext uri="{FF2B5EF4-FFF2-40B4-BE49-F238E27FC236}">
                            <a16:creationId xmlns:a16="http://schemas.microsoft.com/office/drawing/2014/main" id="{D5631D48-F75B-41E8-BD21-6D144D63F2F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C5A9AE9C-C4D6-4DA7-9903-308371CB0B2A}"/>
              </a:ext>
            </a:extLst>
          </p:cNvPr>
          <p:cNvSpPr>
            <a:spLocks noGrp="1"/>
          </p:cNvSpPr>
          <p:nvPr>
            <p:ph type="pic" sz="quarter" idx="15" hasCustomPrompt="1"/>
          </p:nvPr>
        </p:nvSpPr>
        <p:spPr>
          <a:xfrm>
            <a:off x="5292727" y="0"/>
            <a:ext cx="3851274" cy="5143500"/>
          </a:xfrm>
          <a:solidFill>
            <a:schemeClr val="bg2"/>
          </a:solidFill>
        </p:spPr>
        <p:txBody>
          <a:bodyPr anchor="ctr" anchorCtr="1"/>
          <a:lstStyle>
            <a:lvl1pPr>
              <a:defRPr>
                <a:solidFill>
                  <a:schemeClr val="accent1"/>
                </a:solidFill>
              </a:defRPr>
            </a:lvl1pPr>
          </a:lstStyle>
          <a:p>
            <a:pPr marL="0" marR="0" lvl="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dirty="0"/>
              <a:t>Image placeholder</a:t>
            </a:r>
          </a:p>
          <a:p>
            <a:endParaRPr lang="en-US" dirty="0"/>
          </a:p>
        </p:txBody>
      </p:sp>
      <p:sp>
        <p:nvSpPr>
          <p:cNvPr id="2" name="Titel 1">
            <a:extLst>
              <a:ext uri="{FF2B5EF4-FFF2-40B4-BE49-F238E27FC236}">
                <a16:creationId xmlns:a16="http://schemas.microsoft.com/office/drawing/2014/main" id="{A6FD6D82-2414-4EB2-AFD7-FF8EE20BEB4D}"/>
              </a:ext>
            </a:extLst>
          </p:cNvPr>
          <p:cNvSpPr>
            <a:spLocks noGrp="1"/>
          </p:cNvSpPr>
          <p:nvPr>
            <p:ph type="title" hasCustomPrompt="1"/>
          </p:nvPr>
        </p:nvSpPr>
        <p:spPr>
          <a:xfrm>
            <a:off x="324001" y="987774"/>
            <a:ext cx="4644693" cy="1661993"/>
          </a:xfrm>
        </p:spPr>
        <p:txBody>
          <a:bodyPr vert="horz">
            <a:noAutofit/>
          </a:bodyPr>
          <a:lstStyle>
            <a:lvl1pPr>
              <a:defRPr sz="3600" cap="none" baseline="0">
                <a:solidFill>
                  <a:schemeClr val="accent2"/>
                </a:solidFill>
              </a:defRPr>
            </a:lvl1pPr>
          </a:lstStyle>
          <a:p>
            <a:r>
              <a:rPr lang="en-US" dirty="0"/>
              <a:t>Sample title</a:t>
            </a:r>
          </a:p>
        </p:txBody>
      </p:sp>
      <p:sp>
        <p:nvSpPr>
          <p:cNvPr id="6" name="Textplatzhalter 5">
            <a:extLst>
              <a:ext uri="{FF2B5EF4-FFF2-40B4-BE49-F238E27FC236}">
                <a16:creationId xmlns:a16="http://schemas.microsoft.com/office/drawing/2014/main" id="{495841D8-1501-4263-B0DD-34555A4D4286}"/>
              </a:ext>
            </a:extLst>
          </p:cNvPr>
          <p:cNvSpPr>
            <a:spLocks noGrp="1"/>
          </p:cNvSpPr>
          <p:nvPr>
            <p:ph type="body" sz="quarter" idx="12" hasCustomPrompt="1"/>
          </p:nvPr>
        </p:nvSpPr>
        <p:spPr>
          <a:xfrm>
            <a:off x="324000" y="2656634"/>
            <a:ext cx="4644694" cy="585801"/>
          </a:xfrm>
        </p:spPr>
        <p:txBody>
          <a:bodyPr>
            <a:noAutofit/>
          </a:bodyPr>
          <a:lstStyle>
            <a:lvl1pPr>
              <a:defRPr sz="1800">
                <a:solidFill>
                  <a:schemeClr val="accent2"/>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r>
              <a:rPr lang="en-US" dirty="0"/>
              <a:t>Optional subline in one or two lines. 18 </a:t>
            </a:r>
            <a:r>
              <a:rPr lang="en-US" dirty="0" err="1"/>
              <a:t>pt</a:t>
            </a:r>
            <a:endParaRPr lang="en-US" dirty="0"/>
          </a:p>
        </p:txBody>
      </p:sp>
      <p:sp>
        <p:nvSpPr>
          <p:cNvPr id="10" name="Textplatzhalter 9">
            <a:extLst>
              <a:ext uri="{FF2B5EF4-FFF2-40B4-BE49-F238E27FC236}">
                <a16:creationId xmlns:a16="http://schemas.microsoft.com/office/drawing/2014/main" id="{C5A94447-2705-43AA-B36C-AC91127917A9}"/>
              </a:ext>
            </a:extLst>
          </p:cNvPr>
          <p:cNvSpPr>
            <a:spLocks noGrp="1"/>
          </p:cNvSpPr>
          <p:nvPr>
            <p:ph type="body" sz="quarter" idx="13" hasCustomPrompt="1"/>
          </p:nvPr>
        </p:nvSpPr>
        <p:spPr>
          <a:xfrm>
            <a:off x="324000" y="1876194"/>
            <a:ext cx="1620000" cy="108220"/>
          </a:xfrm>
          <a:solidFill>
            <a:schemeClr val="accent3"/>
          </a:solidFill>
        </p:spPr>
        <p:txBody>
          <a:bodyPr>
            <a:normAutofit/>
          </a:bodyPr>
          <a:lstStyle>
            <a:lvl1pPr>
              <a:defRPr sz="100"/>
            </a:lvl1pPr>
          </a:lstStyle>
          <a:p>
            <a:pPr lvl="0"/>
            <a:r>
              <a:rPr lang="en-US" dirty="0"/>
              <a:t> </a:t>
            </a:r>
          </a:p>
        </p:txBody>
      </p:sp>
      <p:sp>
        <p:nvSpPr>
          <p:cNvPr id="12" name="Textplatzhalter 9">
            <a:extLst>
              <a:ext uri="{FF2B5EF4-FFF2-40B4-BE49-F238E27FC236}">
                <a16:creationId xmlns:a16="http://schemas.microsoft.com/office/drawing/2014/main" id="{3A40B852-1F67-4BD9-A80F-E0ADE3764BE2}"/>
              </a:ext>
            </a:extLst>
          </p:cNvPr>
          <p:cNvSpPr>
            <a:spLocks noGrp="1"/>
          </p:cNvSpPr>
          <p:nvPr>
            <p:ph type="body" sz="quarter" idx="19" hasCustomPrompt="1"/>
          </p:nvPr>
        </p:nvSpPr>
        <p:spPr>
          <a:xfrm>
            <a:off x="324000" y="3216183"/>
            <a:ext cx="540000" cy="108220"/>
          </a:xfrm>
          <a:solidFill>
            <a:schemeClr val="accent3"/>
          </a:solidFill>
        </p:spPr>
        <p:txBody>
          <a:bodyPr>
            <a:normAutofit/>
          </a:bodyPr>
          <a:lstStyle>
            <a:lvl1pPr>
              <a:defRPr sz="100"/>
            </a:lvl1pPr>
          </a:lstStyle>
          <a:p>
            <a:pPr lvl="0"/>
            <a:r>
              <a:rPr lang="en-US" dirty="0"/>
              <a:t> </a:t>
            </a:r>
          </a:p>
        </p:txBody>
      </p:sp>
      <p:sp>
        <p:nvSpPr>
          <p:cNvPr id="19" name="Textplatzhalter 18">
            <a:extLst>
              <a:ext uri="{FF2B5EF4-FFF2-40B4-BE49-F238E27FC236}">
                <a16:creationId xmlns:a16="http://schemas.microsoft.com/office/drawing/2014/main" id="{6F187C9B-5FAE-4C1E-8E84-F7CE6F397278}"/>
              </a:ext>
            </a:extLst>
          </p:cNvPr>
          <p:cNvSpPr>
            <a:spLocks noGrp="1"/>
          </p:cNvSpPr>
          <p:nvPr>
            <p:ph type="body" sz="quarter" idx="21" hasCustomPrompt="1"/>
          </p:nvPr>
        </p:nvSpPr>
        <p:spPr>
          <a:xfrm>
            <a:off x="324000" y="3746069"/>
            <a:ext cx="3473259" cy="18466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Optional Presenter, Location, ## Month 20##, 12 </a:t>
            </a:r>
            <a:r>
              <a:rPr lang="en-US" dirty="0" err="1"/>
              <a:t>pt</a:t>
            </a:r>
            <a:endParaRPr lang="en-US" dirty="0"/>
          </a:p>
        </p:txBody>
      </p:sp>
      <p:pic>
        <p:nvPicPr>
          <p:cNvPr id="11" name="Grafik 10">
            <a:extLst>
              <a:ext uri="{FF2B5EF4-FFF2-40B4-BE49-F238E27FC236}">
                <a16:creationId xmlns:a16="http://schemas.microsoft.com/office/drawing/2014/main" id="{5F2FBDCD-2B19-48AB-8882-5863F65169F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511369" y="96813"/>
            <a:ext cx="1457325" cy="133350"/>
          </a:xfrm>
          <a:prstGeom prst="rect">
            <a:avLst/>
          </a:prstGeom>
        </p:spPr>
      </p:pic>
    </p:spTree>
    <p:extLst>
      <p:ext uri="{BB962C8B-B14F-4D97-AF65-F5344CB8AC3E}">
        <p14:creationId xmlns:p14="http://schemas.microsoft.com/office/powerpoint/2010/main" val="4065834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oleObject" Target="../embeddings/oleObject1.bin"/><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B6F41A71-36A4-406E-A6B5-F05E0BAEC643}"/>
              </a:ext>
            </a:extLst>
          </p:cNvPr>
          <p:cNvGraphicFramePr>
            <a:graphicFrameLocks noChangeAspect="1"/>
          </p:cNvGraphicFramePr>
          <p:nvPr>
            <p:custDataLst>
              <p:tags r:id="rId38"/>
            </p:custDataLst>
            <p:extLst>
              <p:ext uri="{D42A27DB-BD31-4B8C-83A1-F6EECF244321}">
                <p14:modId xmlns:p14="http://schemas.microsoft.com/office/powerpoint/2010/main" val="1710619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9" imgW="359" imgH="360" progId="TCLayout.ActiveDocument.1">
                  <p:embed/>
                </p:oleObj>
              </mc:Choice>
              <mc:Fallback>
                <p:oleObj name="think-cell Folie" r:id="rId39" imgW="359" imgH="360" progId="TCLayout.ActiveDocument.1">
                  <p:embed/>
                  <p:pic>
                    <p:nvPicPr>
                      <p:cNvPr id="4" name="Objekt 3" hidden="1">
                        <a:extLst>
                          <a:ext uri="{FF2B5EF4-FFF2-40B4-BE49-F238E27FC236}">
                            <a16:creationId xmlns:a16="http://schemas.microsoft.com/office/drawing/2014/main" id="{B6F41A71-36A4-406E-A6B5-F05E0BAEC643}"/>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9" name="Footer Placeholder 8">
            <a:extLst>
              <a:ext uri="{FF2B5EF4-FFF2-40B4-BE49-F238E27FC236}">
                <a16:creationId xmlns:a16="http://schemas.microsoft.com/office/drawing/2014/main" id="{CA856C2E-8F2D-41A0-AE6C-F0526A45A6EE}"/>
              </a:ext>
            </a:extLst>
          </p:cNvPr>
          <p:cNvSpPr>
            <a:spLocks noGrp="1"/>
          </p:cNvSpPr>
          <p:nvPr>
            <p:ph type="ftr" sz="quarter" idx="3"/>
          </p:nvPr>
        </p:nvSpPr>
        <p:spPr>
          <a:xfrm>
            <a:off x="323999" y="4803982"/>
            <a:ext cx="8117532" cy="138499"/>
          </a:xfrm>
          <a:prstGeom prst="rect">
            <a:avLst/>
          </a:prstGeom>
        </p:spPr>
        <p:txBody>
          <a:bodyPr vert="horz" lIns="0" tIns="0" rIns="0" bIns="0" rtlCol="0" anchor="ctr">
            <a:noAutofit/>
          </a:bodyPr>
          <a:lstStyle>
            <a:lvl1pPr algn="l">
              <a:defRPr sz="900">
                <a:solidFill>
                  <a:schemeClr val="tx1"/>
                </a:solidFill>
              </a:defRPr>
            </a:lvl1pPr>
          </a:lstStyle>
          <a:p>
            <a:r>
              <a:rPr lang="en-US"/>
              <a:t>Hillebrand Gori – a DHL company | Presentation title | Location | ## Month 20##</a:t>
            </a:r>
            <a:endParaRPr lang="en-US" dirty="0"/>
          </a:p>
        </p:txBody>
      </p:sp>
      <p:sp>
        <p:nvSpPr>
          <p:cNvPr id="11" name="Slide Number Placeholder 10">
            <a:extLst>
              <a:ext uri="{FF2B5EF4-FFF2-40B4-BE49-F238E27FC236}">
                <a16:creationId xmlns:a16="http://schemas.microsoft.com/office/drawing/2014/main" id="{8C9B7831-1594-4A3A-AB85-33FDCF3EA950}"/>
              </a:ext>
            </a:extLst>
          </p:cNvPr>
          <p:cNvSpPr>
            <a:spLocks noGrp="1"/>
          </p:cNvSpPr>
          <p:nvPr>
            <p:ph type="sldNum" sz="quarter" idx="4"/>
          </p:nvPr>
        </p:nvSpPr>
        <p:spPr>
          <a:xfrm>
            <a:off x="8441531" y="4803982"/>
            <a:ext cx="378469" cy="138499"/>
          </a:xfrm>
          <a:prstGeom prst="rect">
            <a:avLst/>
          </a:prstGeom>
        </p:spPr>
        <p:txBody>
          <a:bodyPr vert="horz" lIns="0" tIns="0" rIns="0" bIns="0" rtlCol="0" anchor="ctr"/>
          <a:lstStyle>
            <a:lvl1pPr algn="r">
              <a:defRPr sz="900">
                <a:solidFill>
                  <a:schemeClr val="tx1"/>
                </a:solidFill>
              </a:defRPr>
            </a:lvl1pPr>
          </a:lstStyle>
          <a:p>
            <a:fld id="{C2245BC1-4D7B-4ED3-8F01-840FA35126C6}" type="slidenum">
              <a:rPr lang="en-US" smtClean="0"/>
              <a:pPr/>
              <a:t>‹#›</a:t>
            </a:fld>
            <a:endParaRPr lang="en-US" dirty="0"/>
          </a:p>
        </p:txBody>
      </p:sp>
      <p:sp>
        <p:nvSpPr>
          <p:cNvPr id="7" name="Title Placeholder 6">
            <a:extLst>
              <a:ext uri="{FF2B5EF4-FFF2-40B4-BE49-F238E27FC236}">
                <a16:creationId xmlns:a16="http://schemas.microsoft.com/office/drawing/2014/main" id="{82927099-8B95-48F9-92CE-1BDC9AB08BDE}"/>
              </a:ext>
            </a:extLst>
          </p:cNvPr>
          <p:cNvSpPr>
            <a:spLocks noGrp="1"/>
          </p:cNvSpPr>
          <p:nvPr>
            <p:ph type="title"/>
          </p:nvPr>
        </p:nvSpPr>
        <p:spPr>
          <a:xfrm>
            <a:off x="324000" y="385163"/>
            <a:ext cx="8495999" cy="493950"/>
          </a:xfrm>
          <a:prstGeom prst="rect">
            <a:avLst/>
          </a:prstGeom>
        </p:spPr>
        <p:txBody>
          <a:bodyPr vert="horz" lIns="0" tIns="0" rIns="0" bIns="0" rtlCol="0" anchor="b">
            <a:noAutofit/>
          </a:bodyPr>
          <a:lstStyle/>
          <a:p>
            <a:r>
              <a:rPr lang="en-US" dirty="0"/>
              <a:t>Double headline with one or two lines, Arial Bold, 18 </a:t>
            </a:r>
            <a:r>
              <a:rPr lang="en-US" dirty="0" err="1"/>
              <a:t>pt</a:t>
            </a:r>
            <a:endParaRPr lang="en-US" dirty="0"/>
          </a:p>
        </p:txBody>
      </p:sp>
      <p:sp>
        <p:nvSpPr>
          <p:cNvPr id="5" name="Textplatzhalter 4">
            <a:extLst>
              <a:ext uri="{FF2B5EF4-FFF2-40B4-BE49-F238E27FC236}">
                <a16:creationId xmlns:a16="http://schemas.microsoft.com/office/drawing/2014/main" id="{9D9781CB-2BC2-4599-BC45-92BBF3788634}"/>
              </a:ext>
            </a:extLst>
          </p:cNvPr>
          <p:cNvSpPr>
            <a:spLocks noGrp="1"/>
          </p:cNvSpPr>
          <p:nvPr>
            <p:ph type="body" idx="1"/>
          </p:nvPr>
        </p:nvSpPr>
        <p:spPr>
          <a:xfrm>
            <a:off x="323998" y="1150938"/>
            <a:ext cx="8496151" cy="3530600"/>
          </a:xfrm>
          <a:prstGeom prst="rect">
            <a:avLst/>
          </a:prstGeom>
        </p:spPr>
        <p:txBody>
          <a:bodyPr vert="horz" lIns="0" tIns="0" rIns="0" bIns="0" rtlCol="0">
            <a:normAutofit/>
          </a:bodyPr>
          <a:lstStyle/>
          <a:p>
            <a:pPr lvl="0"/>
            <a:r>
              <a:rPr lang="de-DE"/>
              <a:t>Copy in Arial, 12 pt</a:t>
            </a:r>
          </a:p>
          <a:p>
            <a:pPr lvl="1"/>
            <a:r>
              <a:rPr lang="de-DE"/>
              <a:t>1st level Bullet, Arial, 12 pt</a:t>
            </a:r>
          </a:p>
          <a:p>
            <a:pPr lvl="2"/>
            <a:r>
              <a:rPr lang="de-DE"/>
              <a:t>2nd level Bullet, Arial, 12 pt</a:t>
            </a:r>
          </a:p>
          <a:p>
            <a:pPr lvl="3"/>
            <a:r>
              <a:rPr lang="de-DE"/>
              <a:t>3rd level Bullet, Arial, 12 pt</a:t>
            </a:r>
          </a:p>
          <a:p>
            <a:pPr lvl="4"/>
            <a:r>
              <a:rPr lang="de-DE"/>
              <a:t>Action Title, Arial 15 pt</a:t>
            </a:r>
          </a:p>
          <a:p>
            <a:pPr lvl="5"/>
            <a:r>
              <a:rPr lang="de-DE"/>
              <a:t>Paragraph header, Arial Bold, 12 pt</a:t>
            </a:r>
          </a:p>
          <a:p>
            <a:pPr lvl="6"/>
            <a:r>
              <a:rPr lang="de-DE"/>
              <a:t>Numbered listing, Arial, 12 pt</a:t>
            </a:r>
          </a:p>
        </p:txBody>
      </p:sp>
      <p:sp>
        <p:nvSpPr>
          <p:cNvPr id="3" name="TextBox 2">
            <a:extLst>
              <a:ext uri="{FF2B5EF4-FFF2-40B4-BE49-F238E27FC236}">
                <a16:creationId xmlns:a16="http://schemas.microsoft.com/office/drawing/2014/main" id="{D9792F8E-3E13-70E9-2AEE-F5724B036353}"/>
              </a:ext>
            </a:extLst>
          </p:cNvPr>
          <p:cNvSpPr txBox="1"/>
          <p:nvPr userDrawn="1">
            <p:extLst>
              <p:ext uri="{1162E1C5-73C7-4A58-AE30-91384D911F3F}">
                <p184:classification xmlns:p184="http://schemas.microsoft.com/office/powerpoint/2018/4/main" val="hdr"/>
              </p:ext>
            </p:extLst>
          </p:nvPr>
        </p:nvSpPr>
        <p:spPr>
          <a:xfrm>
            <a:off x="63500" y="63500"/>
            <a:ext cx="2731739" cy="153888"/>
          </a:xfrm>
          <a:prstGeom prst="rect">
            <a:avLst/>
          </a:prstGeom>
        </p:spPr>
        <p:txBody>
          <a:bodyPr horzOverflow="overflow" wrap="square" lIns="0" tIns="0" rIns="0" bIns="0">
            <a:spAutoFit/>
          </a:bodyPr>
          <a:lstStyle/>
          <a:p>
            <a:pPr algn="l"/>
            <a:r>
              <a:rPr lang="en-ES" sz="1000">
                <a:solidFill>
                  <a:srgbClr val="747474"/>
                </a:solidFill>
                <a:latin typeface="Delivery" panose="020F0502020204030204"/>
              </a:rPr>
              <a:t>UNCLASSIFIED (PUBLIC)</a:t>
            </a:r>
          </a:p>
        </p:txBody>
      </p:sp>
    </p:spTree>
    <p:extLst>
      <p:ext uri="{BB962C8B-B14F-4D97-AF65-F5344CB8AC3E}">
        <p14:creationId xmlns:p14="http://schemas.microsoft.com/office/powerpoint/2010/main" val="138446676"/>
      </p:ext>
    </p:extLst>
  </p:cSld>
  <p:clrMap bg1="lt1" tx1="dk1" bg2="lt2" tx2="dk2" accent1="accent1" accent2="accent2" accent3="accent3" accent4="accent4" accent5="accent5" accent6="accent6" hlink="hlink" folHlink="folHlink"/>
  <p:sldLayoutIdLst>
    <p:sldLayoutId id="2147483659" r:id="rId1"/>
    <p:sldLayoutId id="2147483681" r:id="rId2"/>
    <p:sldLayoutId id="2147483682" r:id="rId3"/>
    <p:sldLayoutId id="2147483666" r:id="rId4"/>
    <p:sldLayoutId id="2147483683" r:id="rId5"/>
    <p:sldLayoutId id="2147483660" r:id="rId6"/>
    <p:sldLayoutId id="2147483664" r:id="rId7"/>
    <p:sldLayoutId id="2147483684" r:id="rId8"/>
    <p:sldLayoutId id="2147483665" r:id="rId9"/>
    <p:sldLayoutId id="2147483685" r:id="rId10"/>
    <p:sldLayoutId id="2147483676" r:id="rId11"/>
    <p:sldLayoutId id="2147483686" r:id="rId12"/>
    <p:sldLayoutId id="2147483677" r:id="rId13"/>
    <p:sldLayoutId id="2147483687" r:id="rId14"/>
    <p:sldLayoutId id="2147483695" r:id="rId15"/>
    <p:sldLayoutId id="2147483656" r:id="rId16"/>
    <p:sldLayoutId id="2147483671" r:id="rId17"/>
    <p:sldLayoutId id="2147483657" r:id="rId18"/>
    <p:sldLayoutId id="2147483680" r:id="rId19"/>
    <p:sldLayoutId id="2147483658" r:id="rId20"/>
    <p:sldLayoutId id="2147483669" r:id="rId21"/>
    <p:sldLayoutId id="2147483678" r:id="rId22"/>
    <p:sldLayoutId id="2147483670" r:id="rId23"/>
    <p:sldLayoutId id="2147483688" r:id="rId24"/>
    <p:sldLayoutId id="2147483693" r:id="rId25"/>
    <p:sldLayoutId id="2147483694" r:id="rId26"/>
    <p:sldLayoutId id="2147483690" r:id="rId27"/>
    <p:sldLayoutId id="2147483691" r:id="rId28"/>
    <p:sldLayoutId id="2147483692" r:id="rId29"/>
    <p:sldLayoutId id="2147483668" r:id="rId30"/>
    <p:sldLayoutId id="2147483663" r:id="rId31"/>
    <p:sldLayoutId id="2147483662" r:id="rId32"/>
    <p:sldLayoutId id="2147483679" r:id="rId33"/>
    <p:sldLayoutId id="2147483661" r:id="rId34"/>
    <p:sldLayoutId id="2147483696" r:id="rId35"/>
    <p:sldLayoutId id="2147483697" r:id="rId36"/>
  </p:sldLayoutIdLst>
  <p:hf hdr="0" dt="0"/>
  <p:txStyles>
    <p:titleStyle>
      <a:lvl1pPr algn="l" defTabSz="685800" rtl="0" eaLnBrk="1" latinLnBrk="0" hangingPunct="1">
        <a:lnSpc>
          <a:spcPct val="100000"/>
        </a:lnSpc>
        <a:spcBef>
          <a:spcPct val="0"/>
        </a:spcBef>
        <a:buNone/>
        <a:defRPr sz="1800" b="1" kern="1200">
          <a:solidFill>
            <a:schemeClr val="accent2"/>
          </a:solidFill>
          <a:latin typeface="+mj-lt"/>
          <a:ea typeface="+mj-ea"/>
          <a:cs typeface="+mj-cs"/>
        </a:defRPr>
      </a:lvl1pPr>
    </p:titleStyle>
    <p:bodyStyle>
      <a:lvl1pPr marL="0" indent="0" algn="l" defTabSz="685800" rtl="0" eaLnBrk="1" latinLnBrk="0" hangingPunct="1">
        <a:lnSpc>
          <a:spcPct val="12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20000"/>
        </a:lnSpc>
        <a:spcBef>
          <a:spcPts val="0"/>
        </a:spcBef>
        <a:spcAft>
          <a:spcPts val="0"/>
        </a:spcAft>
        <a:buClr>
          <a:schemeClr val="accent2"/>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20000"/>
        </a:lnSpc>
        <a:spcBef>
          <a:spcPts val="0"/>
        </a:spcBef>
        <a:spcAft>
          <a:spcPts val="0"/>
        </a:spcAft>
        <a:buClr>
          <a:schemeClr val="accent2"/>
        </a:buClr>
        <a:buFont typeface="Symbol" panose="05050102010706020507" pitchFamily="18" charset="2"/>
        <a:buChar char="-"/>
        <a:tabLst>
          <a:tab pos="177800" algn="l"/>
        </a:tabLst>
        <a:defRPr sz="1200" kern="1200">
          <a:solidFill>
            <a:schemeClr val="tx1"/>
          </a:solidFill>
          <a:latin typeface="+mn-lt"/>
          <a:ea typeface="+mn-ea"/>
          <a:cs typeface="+mn-cs"/>
        </a:defRPr>
      </a:lvl3pPr>
      <a:lvl4pPr marL="540000" indent="-180000" algn="l" defTabSz="685800" rtl="0" eaLnBrk="1" latinLnBrk="0" hangingPunct="1">
        <a:lnSpc>
          <a:spcPct val="120000"/>
        </a:lnSpc>
        <a:spcBef>
          <a:spcPts val="0"/>
        </a:spcBef>
        <a:spcAft>
          <a:spcPts val="0"/>
        </a:spcAft>
        <a:buClr>
          <a:schemeClr val="accent2"/>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20000"/>
        </a:lnSpc>
        <a:spcBef>
          <a:spcPts val="0"/>
        </a:spcBef>
        <a:spcAft>
          <a:spcPts val="0"/>
        </a:spcAft>
        <a:buFont typeface="+mj-lt"/>
        <a:buNone/>
        <a:defRPr sz="1200" b="1" kern="1200">
          <a:solidFill>
            <a:schemeClr val="accent2"/>
          </a:solidFill>
          <a:latin typeface="+mn-lt"/>
          <a:ea typeface="+mn-ea"/>
          <a:cs typeface="+mn-cs"/>
        </a:defRPr>
      </a:lvl6pPr>
      <a:lvl7pPr marL="180000" indent="-270000" algn="l" defTabSz="685800" rtl="0" eaLnBrk="1" latinLnBrk="0" hangingPunct="1">
        <a:lnSpc>
          <a:spcPct val="120000"/>
        </a:lnSpc>
        <a:spcBef>
          <a:spcPts val="0"/>
        </a:spcBef>
        <a:spcAft>
          <a:spcPts val="500"/>
        </a:spcAft>
        <a:buClr>
          <a:schemeClr val="accent2"/>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indent="0" algn="l" defTabSz="685800" rtl="0" eaLnBrk="1" latinLnBrk="0" hangingPunct="1">
        <a:lnSpc>
          <a:spcPct val="110000"/>
        </a:lnSpc>
        <a:spcBef>
          <a:spcPts val="0"/>
        </a:spcBef>
        <a:spcAft>
          <a:spcPts val="500"/>
        </a:spcAft>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10000"/>
        </a:lnSpc>
        <a:spcBef>
          <a:spcPts val="0"/>
        </a:spcBef>
        <a:spcAft>
          <a:spcPts val="500"/>
        </a:spcAft>
        <a:buClr>
          <a:schemeClr val="accent4"/>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50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tx1"/>
          </a:solidFill>
          <a:latin typeface="+mn-lt"/>
          <a:ea typeface="+mn-ea"/>
          <a:cs typeface="+mn-cs"/>
        </a:defRPr>
      </a:lvl6pPr>
      <a:lvl7pPr marL="180000" indent="-180000" algn="l" defTabSz="685800" rtl="0" eaLnBrk="1" latinLnBrk="0" hangingPunct="1">
        <a:lnSpc>
          <a:spcPct val="110000"/>
        </a:lnSpc>
        <a:spcBef>
          <a:spcPts val="0"/>
        </a:spcBef>
        <a:spcAft>
          <a:spcPts val="500"/>
        </a:spcAft>
        <a:buClr>
          <a:schemeClr val="accent4"/>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04" userDrawn="1">
          <p15:clr>
            <a:srgbClr val="F26B43"/>
          </p15:clr>
        </p15:guide>
        <p15:guide id="3" pos="5556" userDrawn="1">
          <p15:clr>
            <a:srgbClr val="F26B43"/>
          </p15:clr>
        </p15:guide>
        <p15:guide id="6" orient="horz" pos="725" userDrawn="1">
          <p15:clr>
            <a:srgbClr val="F26B43"/>
          </p15:clr>
        </p15:guide>
        <p15:guide id="17" orient="horz" pos="2949" userDrawn="1">
          <p15:clr>
            <a:srgbClr val="F26B43"/>
          </p15:clr>
        </p15:guide>
        <p15:guide id="18"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2.emf"/><Relationship Id="rId5" Type="http://schemas.openxmlformats.org/officeDocument/2006/relationships/oleObject" Target="../embeddings/oleObject26.bin"/><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hyperlink" Target="https://www.bkms-system.com/bkwebanon/report/clientInfo?cin=MC4pxM&amp;c=us&amp;language=e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hyperlink" Target="https://group.dhl.com/en/about-us/code-of-conduct/supplier-code-of-conduct.html" TargetMode="External"/><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F959C10-2FE3-4B72-9295-55A161071C01}"/>
              </a:ext>
            </a:extLst>
          </p:cNvPr>
          <p:cNvPicPr>
            <a:picLocks noGrp="1" noChangeAspect="1"/>
          </p:cNvPicPr>
          <p:nvPr>
            <p:ph type="pic" sz="quarter" idx="15"/>
          </p:nvPr>
        </p:nvPicPr>
        <p:blipFill rotWithShape="1">
          <a:blip r:embed="rId4" cstate="screen">
            <a:alphaModFix amt="45000"/>
            <a:extLst>
              <a:ext uri="{28A0092B-C50C-407E-A947-70E740481C1C}">
                <a14:useLocalDpi xmlns:a14="http://schemas.microsoft.com/office/drawing/2010/main"/>
              </a:ext>
            </a:extLst>
          </a:blip>
          <a:srcRect/>
          <a:stretch/>
        </p:blipFill>
        <p:spPr>
          <a:xfrm>
            <a:off x="0" y="0"/>
            <a:ext cx="9144000" cy="4345044"/>
          </a:xfrm>
          <a:noFill/>
        </p:spPr>
      </p:pic>
      <p:graphicFrame>
        <p:nvGraphicFramePr>
          <p:cNvPr id="14" name="Objekt 13" hidden="1">
            <a:extLst>
              <a:ext uri="{FF2B5EF4-FFF2-40B4-BE49-F238E27FC236}">
                <a16:creationId xmlns:a16="http://schemas.microsoft.com/office/drawing/2014/main" id="{C06654E6-02F9-4703-BCBF-51923F9CA931}"/>
              </a:ext>
            </a:extLst>
          </p:cNvPr>
          <p:cNvGraphicFramePr>
            <a:graphicFrameLocks noChangeAspect="1"/>
          </p:cNvGraphicFramePr>
          <p:nvPr>
            <p:custDataLst>
              <p:tags r:id="rId1"/>
            </p:custDataLst>
            <p:extLst>
              <p:ext uri="{D42A27DB-BD31-4B8C-83A1-F6EECF244321}">
                <p14:modId xmlns:p14="http://schemas.microsoft.com/office/powerpoint/2010/main" val="4004978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53" imgH="318" progId="TCLayout.ActiveDocument.1">
                  <p:embed/>
                </p:oleObj>
              </mc:Choice>
              <mc:Fallback>
                <p:oleObj name="think-cell Folie" r:id="rId5" imgW="353" imgH="318" progId="TCLayout.ActiveDocument.1">
                  <p:embed/>
                  <p:pic>
                    <p:nvPicPr>
                      <p:cNvPr id="14" name="Objekt 13" hidden="1">
                        <a:extLst>
                          <a:ext uri="{FF2B5EF4-FFF2-40B4-BE49-F238E27FC236}">
                            <a16:creationId xmlns:a16="http://schemas.microsoft.com/office/drawing/2014/main" id="{C06654E6-02F9-4703-BCBF-51923F9CA93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el 5">
            <a:extLst>
              <a:ext uri="{FF2B5EF4-FFF2-40B4-BE49-F238E27FC236}">
                <a16:creationId xmlns:a16="http://schemas.microsoft.com/office/drawing/2014/main" id="{89A04252-334A-4637-BBDC-EE5EBF5AAE77}"/>
              </a:ext>
            </a:extLst>
          </p:cNvPr>
          <p:cNvSpPr>
            <a:spLocks noGrp="1"/>
          </p:cNvSpPr>
          <p:nvPr>
            <p:ph type="title"/>
          </p:nvPr>
        </p:nvSpPr>
        <p:spPr>
          <a:xfrm>
            <a:off x="323850" y="987425"/>
            <a:ext cx="8496300" cy="1662113"/>
          </a:xfrm>
        </p:spPr>
        <p:txBody>
          <a:bodyPr vert="horz"/>
          <a:lstStyle/>
          <a:p>
            <a:r>
              <a:rPr lang="en-US" dirty="0"/>
              <a:t>Hillebrand Gori UK Limited, </a:t>
            </a:r>
            <a:br>
              <a:rPr lang="en-US" dirty="0"/>
            </a:br>
            <a:r>
              <a:rPr lang="en-US" dirty="0"/>
              <a:t>Modern Slavery Statement</a:t>
            </a:r>
          </a:p>
        </p:txBody>
      </p:sp>
      <p:sp>
        <p:nvSpPr>
          <p:cNvPr id="7" name="Textplatzhalter 6">
            <a:extLst>
              <a:ext uri="{FF2B5EF4-FFF2-40B4-BE49-F238E27FC236}">
                <a16:creationId xmlns:a16="http://schemas.microsoft.com/office/drawing/2014/main" id="{634D7954-0FC2-4B6A-953C-BDE372B804C6}"/>
              </a:ext>
            </a:extLst>
          </p:cNvPr>
          <p:cNvSpPr>
            <a:spLocks noGrp="1"/>
          </p:cNvSpPr>
          <p:nvPr>
            <p:ph type="body" sz="quarter" idx="12"/>
          </p:nvPr>
        </p:nvSpPr>
        <p:spPr>
          <a:xfrm>
            <a:off x="324000" y="2656634"/>
            <a:ext cx="8478109" cy="585801"/>
          </a:xfrm>
        </p:spPr>
        <p:txBody>
          <a:bodyPr/>
          <a:lstStyle/>
          <a:p>
            <a:r>
              <a:rPr lang="en-US" dirty="0"/>
              <a:t>2025</a:t>
            </a:r>
          </a:p>
        </p:txBody>
      </p:sp>
      <p:sp>
        <p:nvSpPr>
          <p:cNvPr id="70" name="Textplatzhalter 69">
            <a:extLst>
              <a:ext uri="{FF2B5EF4-FFF2-40B4-BE49-F238E27FC236}">
                <a16:creationId xmlns:a16="http://schemas.microsoft.com/office/drawing/2014/main" id="{ECFEF592-21AE-456C-B076-BB69274F020A}"/>
              </a:ext>
            </a:extLst>
          </p:cNvPr>
          <p:cNvSpPr>
            <a:spLocks noGrp="1"/>
          </p:cNvSpPr>
          <p:nvPr>
            <p:ph type="body" sz="quarter" idx="13"/>
          </p:nvPr>
        </p:nvSpPr>
        <p:spPr/>
        <p:txBody>
          <a:bodyPr/>
          <a:lstStyle/>
          <a:p>
            <a:endParaRPr lang="en-US" dirty="0"/>
          </a:p>
        </p:txBody>
      </p:sp>
      <p:sp>
        <p:nvSpPr>
          <p:cNvPr id="71" name="Textplatzhalter 70">
            <a:extLst>
              <a:ext uri="{FF2B5EF4-FFF2-40B4-BE49-F238E27FC236}">
                <a16:creationId xmlns:a16="http://schemas.microsoft.com/office/drawing/2014/main" id="{2204AB0E-B7A0-4597-8BE4-75BF43EE720B}"/>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2031204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2" name="Grafik 37">
            <a:extLst>
              <a:ext uri="{FF2B5EF4-FFF2-40B4-BE49-F238E27FC236}">
                <a16:creationId xmlns:a16="http://schemas.microsoft.com/office/drawing/2014/main" id="{DD289207-1AD0-5F72-4ED7-CCFC1E8AB5F9}"/>
              </a:ext>
            </a:extLst>
          </p:cNvPr>
          <p:cNvPicPr>
            <a:picLocks noChangeAspect="1"/>
          </p:cNvPicPr>
          <p:nvPr/>
        </p:nvPicPr>
        <p:blipFill>
          <a:blip r:embed="rId3">
            <a:extLst>
              <a:ext uri="{28A0092B-C50C-407E-A947-70E740481C1C}">
                <a14:useLocalDpi xmlns:a14="http://schemas.microsoft.com/office/drawing/2010/main" val="0"/>
              </a:ext>
            </a:extLst>
          </a:blip>
          <a:srcRect t="7796" b="7796"/>
          <a:stretch/>
        </p:blipFill>
        <p:spPr>
          <a:xfrm>
            <a:off x="323999" y="2250327"/>
            <a:ext cx="4539831" cy="2553655"/>
          </a:xfrm>
          <a:prstGeom prst="rect">
            <a:avLst/>
          </a:prstGeom>
        </p:spPr>
      </p:pic>
      <p:sp>
        <p:nvSpPr>
          <p:cNvPr id="3" name="Content Placeholder 5">
            <a:extLst>
              <a:ext uri="{FF2B5EF4-FFF2-40B4-BE49-F238E27FC236}">
                <a16:creationId xmlns:a16="http://schemas.microsoft.com/office/drawing/2014/main" id="{12FC482B-DE40-1A61-4588-442822F5CAB6}"/>
              </a:ext>
            </a:extLst>
          </p:cNvPr>
          <p:cNvSpPr txBox="1">
            <a:spLocks/>
          </p:cNvSpPr>
          <p:nvPr/>
        </p:nvSpPr>
        <p:spPr>
          <a:xfrm>
            <a:off x="5262996" y="2250328"/>
            <a:ext cx="3367771" cy="2828603"/>
          </a:xfrm>
          <a:prstGeom prst="rect">
            <a:avLst/>
          </a:prstGeom>
        </p:spPr>
        <p:txBody>
          <a:bodyPr vert="horz" lIns="0" tIns="0" rIns="0" bIns="0" rtlCol="0">
            <a:noAutofit/>
          </a:bodyPr>
          <a:lstStyle>
            <a:lvl1pPr marL="0" indent="0" algn="l" defTabSz="914377" rtl="0" eaLnBrk="1" latinLnBrk="0" hangingPunct="1">
              <a:lnSpc>
                <a:spcPct val="110000"/>
              </a:lnSpc>
              <a:spcBef>
                <a:spcPts val="0"/>
              </a:spcBef>
              <a:spcAft>
                <a:spcPts val="667"/>
              </a:spcAft>
              <a:buFont typeface="Arial" panose="020B0604020202020204" pitchFamily="34" charset="0"/>
              <a:buNone/>
              <a:defRPr sz="1600" kern="1200">
                <a:solidFill>
                  <a:schemeClr val="tx1"/>
                </a:solidFill>
                <a:latin typeface="+mn-lt"/>
                <a:ea typeface="+mn-ea"/>
                <a:cs typeface="+mn-cs"/>
              </a:defRPr>
            </a:lvl1pPr>
            <a:lvl2pPr marL="239994" indent="-239994" algn="l" defTabSz="914377" rtl="0" eaLnBrk="1" latinLnBrk="0" hangingPunct="1">
              <a:lnSpc>
                <a:spcPct val="110000"/>
              </a:lnSpc>
              <a:spcBef>
                <a:spcPts val="0"/>
              </a:spcBef>
              <a:spcAft>
                <a:spcPts val="667"/>
              </a:spcAft>
              <a:buClr>
                <a:schemeClr val="accent4"/>
              </a:buClr>
              <a:buFont typeface="Arial" panose="020B0604020202020204" pitchFamily="34" charset="0"/>
              <a:buChar char="•"/>
              <a:defRPr sz="1600" kern="1200">
                <a:solidFill>
                  <a:schemeClr val="tx1"/>
                </a:solidFill>
                <a:latin typeface="+mn-lt"/>
                <a:ea typeface="+mn-ea"/>
                <a:cs typeface="+mn-cs"/>
              </a:defRPr>
            </a:lvl2pPr>
            <a:lvl3pPr marL="479988"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3pPr>
            <a:lvl4pPr marL="719982"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4pPr>
            <a:lvl5pPr marL="0" indent="0" algn="l" defTabSz="914377" rtl="0" eaLnBrk="1" latinLnBrk="0" hangingPunct="1">
              <a:lnSpc>
                <a:spcPct val="110000"/>
              </a:lnSpc>
              <a:spcBef>
                <a:spcPts val="0"/>
              </a:spcBef>
              <a:spcAft>
                <a:spcPts val="667"/>
              </a:spcAft>
              <a:buFont typeface="Arial" panose="020B0604020202020204" pitchFamily="34" charset="0"/>
              <a:buNone/>
              <a:defRPr sz="2000" b="0" kern="1200">
                <a:solidFill>
                  <a:schemeClr val="tx1"/>
                </a:solidFill>
                <a:latin typeface="+mn-lt"/>
                <a:ea typeface="+mn-ea"/>
                <a:cs typeface="+mn-cs"/>
              </a:defRPr>
            </a:lvl5pPr>
            <a:lvl6pPr marL="0" indent="0" algn="l" defTabSz="914377" rtl="0" eaLnBrk="1" latinLnBrk="0" hangingPunct="1">
              <a:lnSpc>
                <a:spcPct val="110000"/>
              </a:lnSpc>
              <a:spcBef>
                <a:spcPts val="0"/>
              </a:spcBef>
              <a:spcAft>
                <a:spcPts val="0"/>
              </a:spcAft>
              <a:buFont typeface="+mj-lt"/>
              <a:buNone/>
              <a:defRPr sz="1600" b="1" kern="1200">
                <a:solidFill>
                  <a:schemeClr val="tx1"/>
                </a:solidFill>
                <a:latin typeface="+mn-lt"/>
                <a:ea typeface="+mn-ea"/>
                <a:cs typeface="+mn-cs"/>
              </a:defRPr>
            </a:lvl6pPr>
            <a:lvl7pPr marL="239994" indent="-239994" algn="l" defTabSz="914377" rtl="0" eaLnBrk="1" latinLnBrk="0" hangingPunct="1">
              <a:lnSpc>
                <a:spcPct val="110000"/>
              </a:lnSpc>
              <a:spcBef>
                <a:spcPts val="0"/>
              </a:spcBef>
              <a:spcAft>
                <a:spcPts val="667"/>
              </a:spcAft>
              <a:buClr>
                <a:schemeClr val="accent4"/>
              </a:buClr>
              <a:buFont typeface="+mj-lt"/>
              <a:buAutoNum type="arabicPeriod"/>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base"/>
            <a:r>
              <a:rPr lang="en-US" sz="825" b="1" dirty="0">
                <a:solidFill>
                  <a:srgbClr val="000000"/>
                </a:solidFill>
                <a:latin typeface="+mj-lt"/>
              </a:rPr>
              <a:t>Consequences of a breach</a:t>
            </a:r>
            <a:r>
              <a:rPr lang="en-US" sz="825" dirty="0">
                <a:solidFill>
                  <a:srgbClr val="000000"/>
                </a:solidFill>
                <a:latin typeface="+mj-lt"/>
              </a:rPr>
              <a:t> </a:t>
            </a:r>
          </a:p>
          <a:p>
            <a:pPr algn="just" fontAlgn="base"/>
            <a:r>
              <a:rPr lang="en-US" sz="825" dirty="0">
                <a:solidFill>
                  <a:srgbClr val="000000"/>
                </a:solidFill>
                <a:latin typeface="+mj-lt"/>
              </a:rPr>
              <a:t>If infringements against our policies are reported, we will take appropriate measures for proper clarification of the circumstances of the breach. We will take corrective actions where appropriate. Consequences under civil and criminal law will depend on how and in what circumstances an individual has contravened our policies. Where a breach of legislation is proven in this regard, we also reserve the right to refer the matter to the relevant authorities for further action. An allegation or violation of our Supplier Code of Conduct and/ or standards, may prompt an investigation or inquiry. Should sufficient evidence come to light, we will take appropriate action as the circumstances may require. Any consequences applied will depend on the severity and in line with our internal Supplier Incident Management Process. </a:t>
            </a:r>
          </a:p>
          <a:p>
            <a:r>
              <a:rPr lang="en-GB" sz="825" b="1" dirty="0">
                <a:latin typeface="+mj-lt"/>
                <a:ea typeface="Delivery Cd Black" panose="020F0906020204020204" pitchFamily="34" charset="0"/>
                <a:cs typeface="Delivery Cd Black" panose="020F0906020204020204" pitchFamily="34" charset="0"/>
              </a:rPr>
              <a:t> </a:t>
            </a:r>
            <a:endParaRPr lang="en-GB" sz="825" b="1" dirty="0">
              <a:highlight>
                <a:srgbClr val="FFFF00"/>
              </a:highlight>
              <a:latin typeface="+mj-lt"/>
              <a:ea typeface="Delivery Cd Black" panose="020F0906020204020204" pitchFamily="34" charset="0"/>
              <a:cs typeface="Delivery Cd Black" panose="020F0906020204020204" pitchFamily="34" charset="0"/>
            </a:endParaRPr>
          </a:p>
          <a:p>
            <a:endParaRPr lang="en-GB" sz="1200" dirty="0"/>
          </a:p>
        </p:txBody>
      </p:sp>
      <p:sp>
        <p:nvSpPr>
          <p:cNvPr id="4" name="Content Placeholder 5">
            <a:extLst>
              <a:ext uri="{FF2B5EF4-FFF2-40B4-BE49-F238E27FC236}">
                <a16:creationId xmlns:a16="http://schemas.microsoft.com/office/drawing/2014/main" id="{0F3B1581-744F-ED41-FE5F-19E4B74CCEFE}"/>
              </a:ext>
            </a:extLst>
          </p:cNvPr>
          <p:cNvSpPr>
            <a:spLocks noGrp="1"/>
          </p:cNvSpPr>
          <p:nvPr>
            <p:ph sz="quarter" idx="12"/>
          </p:nvPr>
        </p:nvSpPr>
        <p:spPr>
          <a:xfrm>
            <a:off x="324000" y="569443"/>
            <a:ext cx="8306767" cy="3530600"/>
          </a:xfrm>
        </p:spPr>
        <p:txBody>
          <a:bodyPr vert="horz" lIns="0" tIns="0" rIns="0" bIns="0" rtlCol="0" anchor="t">
            <a:noAutofit/>
          </a:bodyPr>
          <a:lstStyle/>
          <a:p>
            <a:pPr>
              <a:spcAft>
                <a:spcPts val="450"/>
              </a:spcAft>
            </a:pPr>
            <a:r>
              <a:rPr lang="en-GB" b="1" dirty="0"/>
              <a:t>5. Grievance mechanisms and remedies</a:t>
            </a:r>
          </a:p>
          <a:p>
            <a:pPr algn="just" rtl="0" fontAlgn="base"/>
            <a:r>
              <a:rPr lang="en-US" sz="825" b="1" dirty="0">
                <a:solidFill>
                  <a:srgbClr val="000000"/>
                </a:solidFill>
                <a:latin typeface="+mj-lt"/>
              </a:rPr>
              <a:t>Compliance Incident Reporting System</a:t>
            </a:r>
            <a:r>
              <a:rPr lang="en-US" sz="825" dirty="0">
                <a:solidFill>
                  <a:srgbClr val="000000"/>
                </a:solidFill>
                <a:latin typeface="+mj-lt"/>
              </a:rPr>
              <a:t> </a:t>
            </a:r>
          </a:p>
          <a:p>
            <a:pPr algn="just" rtl="0" fontAlgn="base"/>
            <a:r>
              <a:rPr lang="en-US" sz="825" dirty="0">
                <a:solidFill>
                  <a:srgbClr val="000000"/>
                </a:solidFill>
                <a:latin typeface="+mj-lt"/>
              </a:rPr>
              <a:t>The group operates a professional Compliance Incident Reporting System where employees and third parties can share concerns/issues , including matters relating to labour practices or breaches of human rights. All reported violations are handled confidentially. Any matter raised is investigated by an independent investigation team.  </a:t>
            </a:r>
          </a:p>
          <a:p>
            <a:pPr algn="just" rtl="0" fontAlgn="base"/>
            <a:r>
              <a:rPr lang="en-US" sz="825" dirty="0">
                <a:solidFill>
                  <a:srgbClr val="000000"/>
                </a:solidFill>
                <a:latin typeface="+mj-lt"/>
              </a:rPr>
              <a:t>If it is determined that there is a risk of adverse human rights impact caused or contributed to by our business activities, we have a procedure in place to ensure the activity is assessed, changed, discontinued and/or remediated. We encourage our employees to address suspected violations of this modern slavery policy statement through the established accessible grievance or dispute resolution channels including local management, responsible Human Resources departments or the Compliance Incident Reporting System. Our partners and third parties can also access the reporting portal via </a:t>
            </a:r>
            <a:r>
              <a:rPr lang="en-US" sz="825" u="sng" dirty="0">
                <a:solidFill>
                  <a:srgbClr val="0000FF"/>
                </a:solidFill>
                <a:latin typeface="+mj-lt"/>
                <a:hlinkClick r:id="rId4"/>
              </a:rPr>
              <a:t>Home - BKMS System (bkms-system.com)</a:t>
            </a:r>
            <a:r>
              <a:rPr lang="en-US" sz="825" u="sng" dirty="0">
                <a:solidFill>
                  <a:srgbClr val="0000FF"/>
                </a:solidFill>
                <a:latin typeface="+mj-lt"/>
              </a:rPr>
              <a:t> </a:t>
            </a:r>
            <a:r>
              <a:rPr lang="en-US" sz="825" dirty="0">
                <a:solidFill>
                  <a:srgbClr val="000000"/>
                </a:solidFill>
                <a:latin typeface="+mj-lt"/>
              </a:rPr>
              <a:t>to report potential violations of our Human Rights Policy Statement. The system also offers various local telephony lines. The system can be used anonymously as well. </a:t>
            </a:r>
            <a:endParaRPr lang="en-GB" sz="825" dirty="0">
              <a:latin typeface="+mj-lt"/>
            </a:endParaRPr>
          </a:p>
          <a:p>
            <a:pPr>
              <a:spcAft>
                <a:spcPts val="450"/>
              </a:spcAft>
            </a:pPr>
            <a:endParaRPr lang="en-GB" sz="750" dirty="0">
              <a:solidFill>
                <a:srgbClr val="000000"/>
              </a:solidFill>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6" name="Slide Number Placeholder 5">
            <a:extLst>
              <a:ext uri="{FF2B5EF4-FFF2-40B4-BE49-F238E27FC236}">
                <a16:creationId xmlns:a16="http://schemas.microsoft.com/office/drawing/2014/main" id="{89C3E178-BF2C-DECC-21CD-E4147B9E403E}"/>
              </a:ext>
            </a:extLst>
          </p:cNvPr>
          <p:cNvSpPr>
            <a:spLocks noGrp="1"/>
          </p:cNvSpPr>
          <p:nvPr>
            <p:ph type="sldNum" sz="quarter" idx="11"/>
          </p:nvPr>
        </p:nvSpPr>
        <p:spPr/>
        <p:txBody>
          <a:bodyPr/>
          <a:lstStyle/>
          <a:p>
            <a:fld id="{C2245BC1-4D7B-4ED3-8F01-840FA35126C6}" type="slidenum">
              <a:rPr lang="en-US" smtClean="0"/>
              <a:pPr/>
              <a:t>10</a:t>
            </a:fld>
            <a:endParaRPr lang="en-US"/>
          </a:p>
        </p:txBody>
      </p:sp>
    </p:spTree>
    <p:extLst>
      <p:ext uri="{BB962C8B-B14F-4D97-AF65-F5344CB8AC3E}">
        <p14:creationId xmlns:p14="http://schemas.microsoft.com/office/powerpoint/2010/main" val="1991562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1">
            <a:extLst>
              <a:ext uri="{FF2B5EF4-FFF2-40B4-BE49-F238E27FC236}">
                <a16:creationId xmlns:a16="http://schemas.microsoft.com/office/drawing/2014/main" id="{28E96C26-3B1F-46A1-AE3E-0776EE7D25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5292725" y="0"/>
            <a:ext cx="3851275" cy="5148000"/>
          </a:xfrm>
          <a:prstGeom prst="rect">
            <a:avLst/>
          </a:prstGeom>
          <a:solidFill>
            <a:srgbClr val="CCCCCC"/>
          </a:solidFill>
        </p:spPr>
      </p:pic>
      <p:sp>
        <p:nvSpPr>
          <p:cNvPr id="11" name="Titel 10">
            <a:extLst>
              <a:ext uri="{FF2B5EF4-FFF2-40B4-BE49-F238E27FC236}">
                <a16:creationId xmlns:a16="http://schemas.microsoft.com/office/drawing/2014/main" id="{974A30F1-69DB-4B8D-98F5-BE4E7817A325}"/>
              </a:ext>
            </a:extLst>
          </p:cNvPr>
          <p:cNvSpPr>
            <a:spLocks noGrp="1"/>
          </p:cNvSpPr>
          <p:nvPr>
            <p:ph type="title"/>
          </p:nvPr>
        </p:nvSpPr>
        <p:spPr>
          <a:xfrm>
            <a:off x="324001" y="385163"/>
            <a:ext cx="4644724" cy="493950"/>
          </a:xfrm>
        </p:spPr>
        <p:txBody>
          <a:bodyPr/>
          <a:lstStyle/>
          <a:p>
            <a:r>
              <a:rPr lang="en-US" dirty="0"/>
              <a:t>Next Steps</a:t>
            </a:r>
          </a:p>
        </p:txBody>
      </p:sp>
      <p:sp>
        <p:nvSpPr>
          <p:cNvPr id="4" name="Foliennummernplatzhalter 3">
            <a:extLst>
              <a:ext uri="{FF2B5EF4-FFF2-40B4-BE49-F238E27FC236}">
                <a16:creationId xmlns:a16="http://schemas.microsoft.com/office/drawing/2014/main" id="{8DBCAC3A-F4A9-489A-8559-2E7AF0345D56}"/>
              </a:ext>
            </a:extLst>
          </p:cNvPr>
          <p:cNvSpPr>
            <a:spLocks noGrp="1"/>
          </p:cNvSpPr>
          <p:nvPr>
            <p:ph type="sldNum" sz="quarter" idx="11"/>
          </p:nvPr>
        </p:nvSpPr>
        <p:spPr/>
        <p:txBody>
          <a:bodyPr/>
          <a:lstStyle/>
          <a:p>
            <a:fld id="{C2245BC1-4D7B-4ED3-8F01-840FA35126C6}" type="slidenum">
              <a:rPr lang="en-US" smtClean="0"/>
              <a:pPr/>
              <a:t>11</a:t>
            </a:fld>
            <a:endParaRPr lang="en-US" dirty="0"/>
          </a:p>
        </p:txBody>
      </p:sp>
      <p:sp>
        <p:nvSpPr>
          <p:cNvPr id="8" name="Rectangle 21">
            <a:extLst>
              <a:ext uri="{FF2B5EF4-FFF2-40B4-BE49-F238E27FC236}">
                <a16:creationId xmlns:a16="http://schemas.microsoft.com/office/drawing/2014/main" id="{C2A3DDE9-FAF1-4397-804E-7DA7175221C6}"/>
              </a:ext>
            </a:extLst>
          </p:cNvPr>
          <p:cNvSpPr/>
          <p:nvPr/>
        </p:nvSpPr>
        <p:spPr>
          <a:xfrm>
            <a:off x="203815" y="954867"/>
            <a:ext cx="4792350" cy="11858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 tIns="108000" rIns="162000" bIns="108000" rtlCol="0" anchor="t"/>
          <a:lstStyle/>
          <a:p>
            <a:pPr algn="just"/>
            <a:r>
              <a:rPr lang="en-GB" sz="1200" b="0" i="0" dirty="0">
                <a:solidFill>
                  <a:srgbClr val="000000"/>
                </a:solidFill>
                <a:effectLst/>
                <a:latin typeface="Delivery" panose="020F0503020204020204" pitchFamily="34" charset="0"/>
              </a:rPr>
              <a:t>Hillebrand Gori will continue to monitor the modern slavery risk through continued risk assessment and due diligence, both in its own operations and suppliers. It will continue to monitor its supplier's compliance with obligations committed to in the Supplier Code of Conduct through a risk-based schedule of assessments. </a:t>
            </a:r>
            <a:endParaRPr lang="en-GB" sz="1200" b="0" i="0" dirty="0">
              <a:solidFill>
                <a:srgbClr val="000000"/>
              </a:solidFill>
              <a:effectLst/>
              <a:latin typeface="Segoe UI" panose="020B0502040204020203" pitchFamily="34" charset="0"/>
            </a:endParaRPr>
          </a:p>
        </p:txBody>
      </p:sp>
      <p:sp>
        <p:nvSpPr>
          <p:cNvPr id="9" name="Rectangle 23">
            <a:extLst>
              <a:ext uri="{FF2B5EF4-FFF2-40B4-BE49-F238E27FC236}">
                <a16:creationId xmlns:a16="http://schemas.microsoft.com/office/drawing/2014/main" id="{DF0BE5E9-5F3A-4D84-85D1-9FE62299A2E7}"/>
              </a:ext>
            </a:extLst>
          </p:cNvPr>
          <p:cNvSpPr/>
          <p:nvPr/>
        </p:nvSpPr>
        <p:spPr>
          <a:xfrm>
            <a:off x="203816" y="2216473"/>
            <a:ext cx="4792350" cy="21617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 tIns="108000" rIns="162000" bIns="108000" rtlCol="0" anchor="t"/>
          <a:lstStyle/>
          <a:p>
            <a:pPr marL="0" lvl="1" indent="0">
              <a:buNone/>
            </a:pPr>
            <a:r>
              <a:rPr lang="en-GB" sz="1000" dirty="0">
                <a:solidFill>
                  <a:schemeClr val="tx1"/>
                </a:solidFill>
                <a:latin typeface="Delivery" panose="020F0503020204020204" pitchFamily="34" charset="0"/>
                <a:ea typeface="Delivery" panose="020F0503020204020204" pitchFamily="34" charset="0"/>
                <a:cs typeface="Delivery" panose="020F0503020204020204" pitchFamily="34" charset="0"/>
              </a:rPr>
              <a:t>Our focus throughout 2026 and beyond will be to:</a:t>
            </a:r>
          </a:p>
          <a:p>
            <a:pPr marL="0" lvl="1" indent="0">
              <a:buNone/>
            </a:pPr>
            <a:endParaRPr lang="en-GB" sz="1000" dirty="0">
              <a:solidFill>
                <a:schemeClr val="tx1"/>
              </a:solidFill>
              <a:latin typeface="Delivery" panose="020F0503020204020204" pitchFamily="34" charset="0"/>
              <a:ea typeface="Delivery" panose="020F0503020204020204" pitchFamily="34" charset="0"/>
              <a:cs typeface="Delivery" panose="020F0503020204020204" pitchFamily="34" charset="0"/>
            </a:endParaRPr>
          </a:p>
          <a:p>
            <a:pPr marL="171450" lvl="1" indent="-171450">
              <a:buFont typeface="Arial" panose="020B0604020202020204" pitchFamily="34" charset="0"/>
              <a:buChar char="•"/>
            </a:pPr>
            <a:r>
              <a:rPr lang="en-GB" sz="1000" dirty="0">
                <a:solidFill>
                  <a:schemeClr val="tx1"/>
                </a:solidFill>
                <a:latin typeface="Delivery" panose="020F0503020204020204" pitchFamily="34" charset="0"/>
                <a:ea typeface="Delivery" panose="020F0503020204020204" pitchFamily="34" charset="0"/>
                <a:cs typeface="Delivery" panose="020F0503020204020204" pitchFamily="34" charset="0"/>
              </a:rPr>
              <a:t>Continue to assess our suppliers using the internal Supplier Due Diligence process, along with continuing to work with high-risk suppliers in developing adequate risk controls.</a:t>
            </a:r>
          </a:p>
          <a:p>
            <a:pPr marL="171450" lvl="1" indent="-171450">
              <a:buFont typeface="Arial" panose="020B0604020202020204" pitchFamily="34" charset="0"/>
              <a:buChar char="•"/>
            </a:pPr>
            <a:r>
              <a:rPr lang="en-GB" sz="1000" dirty="0">
                <a:solidFill>
                  <a:schemeClr val="tx1"/>
                </a:solidFill>
                <a:latin typeface="Delivery" panose="020F0503020204020204" pitchFamily="34" charset="0"/>
                <a:ea typeface="Delivery" panose="020F0503020204020204" pitchFamily="34" charset="0"/>
                <a:cs typeface="Delivery" panose="020F0503020204020204" pitchFamily="34" charset="0"/>
              </a:rPr>
              <a:t>Complete ethical trade audits of in scope labour providers and implement action plans for improvement where required.</a:t>
            </a:r>
          </a:p>
          <a:p>
            <a:pPr marL="171450" lvl="1" indent="-171450">
              <a:buFont typeface="Arial" panose="020B0604020202020204" pitchFamily="34" charset="0"/>
              <a:buChar char="•"/>
            </a:pPr>
            <a:r>
              <a:rPr lang="en-GB" sz="1000" dirty="0">
                <a:solidFill>
                  <a:schemeClr val="tx1"/>
                </a:solidFill>
                <a:latin typeface="Delivery" panose="020F0503020204020204" pitchFamily="34" charset="0"/>
                <a:ea typeface="Delivery" panose="020F0503020204020204" pitchFamily="34" charset="0"/>
                <a:cs typeface="Delivery" panose="020F0503020204020204" pitchFamily="34" charset="0"/>
              </a:rPr>
              <a:t>Following the successful implementation of Human Rights Due Diligence in Human Resources training in 2024, build closer collaboration with our customers to provide assurance that our operations incorporate industry recognised Ethical Trade Standards, which incorporate assessments on Modern Slavery risks</a:t>
            </a:r>
            <a:r>
              <a:rPr lang="en-GB" sz="1000" dirty="0">
                <a:latin typeface="Delivery" panose="020F0503020204020204" pitchFamily="34" charset="0"/>
                <a:ea typeface="Delivery" panose="020F0503020204020204" pitchFamily="34" charset="0"/>
                <a:cs typeface="Delivery" panose="020F0503020204020204" pitchFamily="34" charset="0"/>
              </a:rPr>
              <a:t>.</a:t>
            </a:r>
          </a:p>
        </p:txBody>
      </p:sp>
    </p:spTree>
    <p:extLst>
      <p:ext uri="{BB962C8B-B14F-4D97-AF65-F5344CB8AC3E}">
        <p14:creationId xmlns:p14="http://schemas.microsoft.com/office/powerpoint/2010/main" val="142961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9A04252-334A-4637-BBDC-EE5EBF5AAE77}"/>
              </a:ext>
            </a:extLst>
          </p:cNvPr>
          <p:cNvSpPr>
            <a:spLocks noGrp="1"/>
          </p:cNvSpPr>
          <p:nvPr>
            <p:ph type="title"/>
          </p:nvPr>
        </p:nvSpPr>
        <p:spPr>
          <a:xfrm>
            <a:off x="324000" y="987774"/>
            <a:ext cx="8495999" cy="1661993"/>
          </a:xfrm>
        </p:spPr>
        <p:txBody>
          <a:bodyPr/>
          <a:lstStyle/>
          <a:p>
            <a:r>
              <a:rPr lang="en-US" sz="2000" dirty="0"/>
              <a:t>Approval and Signature</a:t>
            </a:r>
            <a:br>
              <a:rPr lang="en-US" dirty="0"/>
            </a:br>
            <a:br>
              <a:rPr lang="en-US" dirty="0"/>
            </a:br>
            <a:r>
              <a:rPr lang="en-US" sz="1600" dirty="0"/>
              <a:t>Name : Steve Ansell - Area Director UK &amp; Ireland</a:t>
            </a:r>
            <a:br>
              <a:rPr lang="en-US" sz="1600" dirty="0"/>
            </a:br>
            <a:r>
              <a:rPr lang="en-US" sz="1600" dirty="0"/>
              <a:t>Name of Company : Hillebrand Gori UK Limited</a:t>
            </a:r>
          </a:p>
        </p:txBody>
      </p:sp>
      <p:sp>
        <p:nvSpPr>
          <p:cNvPr id="23" name="Textplatzhalter 22">
            <a:extLst>
              <a:ext uri="{FF2B5EF4-FFF2-40B4-BE49-F238E27FC236}">
                <a16:creationId xmlns:a16="http://schemas.microsoft.com/office/drawing/2014/main" id="{4B0134F5-5ECE-4AC6-B7CB-720AE5A3E6B8}"/>
              </a:ext>
            </a:extLst>
          </p:cNvPr>
          <p:cNvSpPr>
            <a:spLocks noGrp="1"/>
          </p:cNvSpPr>
          <p:nvPr>
            <p:ph type="body" sz="quarter" idx="15"/>
          </p:nvPr>
        </p:nvSpPr>
        <p:spPr/>
        <p:txBody>
          <a:bodyPr/>
          <a:lstStyle/>
          <a:p>
            <a:endParaRPr lang="en-US"/>
          </a:p>
        </p:txBody>
      </p:sp>
      <p:sp>
        <p:nvSpPr>
          <p:cNvPr id="2" name="Textplatzhalter 21">
            <a:extLst>
              <a:ext uri="{FF2B5EF4-FFF2-40B4-BE49-F238E27FC236}">
                <a16:creationId xmlns:a16="http://schemas.microsoft.com/office/drawing/2014/main" id="{652578E9-AD6A-4AFB-B162-EB899E92224F}"/>
              </a:ext>
            </a:extLst>
          </p:cNvPr>
          <p:cNvSpPr>
            <a:spLocks noGrp="1"/>
          </p:cNvSpPr>
          <p:nvPr>
            <p:ph type="body" sz="quarter" idx="13"/>
          </p:nvPr>
        </p:nvSpPr>
        <p:spPr>
          <a:xfrm>
            <a:off x="324000" y="1077686"/>
            <a:ext cx="1620000" cy="122957"/>
          </a:xfrm>
        </p:spPr>
        <p:txBody>
          <a:bodyPr/>
          <a:lstStyle/>
          <a:p>
            <a:endParaRPr lang="en-US" dirty="0"/>
          </a:p>
        </p:txBody>
      </p:sp>
    </p:spTree>
    <p:extLst>
      <p:ext uri="{BB962C8B-B14F-4D97-AF65-F5344CB8AC3E}">
        <p14:creationId xmlns:p14="http://schemas.microsoft.com/office/powerpoint/2010/main" val="3429821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027CA43-5190-469F-8F86-9422D07E7AA6}"/>
              </a:ext>
            </a:extLst>
          </p:cNvPr>
          <p:cNvSpPr>
            <a:spLocks noGrp="1"/>
          </p:cNvSpPr>
          <p:nvPr>
            <p:ph type="title"/>
          </p:nvPr>
        </p:nvSpPr>
        <p:spPr/>
        <p:txBody>
          <a:bodyPr/>
          <a:lstStyle/>
          <a:p>
            <a:r>
              <a:rPr lang="en-US" dirty="0"/>
              <a:t>Introduction from our </a:t>
            </a:r>
            <a:r>
              <a:rPr lang="en-US"/>
              <a:t>Area Director</a:t>
            </a:r>
            <a:endParaRPr lang="en-US" dirty="0"/>
          </a:p>
        </p:txBody>
      </p:sp>
      <p:sp>
        <p:nvSpPr>
          <p:cNvPr id="4" name="Foliennummernplatzhalter 3">
            <a:extLst>
              <a:ext uri="{FF2B5EF4-FFF2-40B4-BE49-F238E27FC236}">
                <a16:creationId xmlns:a16="http://schemas.microsoft.com/office/drawing/2014/main" id="{AA8DA3A8-DF7A-431A-A997-693B3C65FBBB}"/>
              </a:ext>
            </a:extLst>
          </p:cNvPr>
          <p:cNvSpPr>
            <a:spLocks noGrp="1"/>
          </p:cNvSpPr>
          <p:nvPr>
            <p:ph type="sldNum" sz="quarter" idx="11"/>
          </p:nvPr>
        </p:nvSpPr>
        <p:spPr/>
        <p:txBody>
          <a:bodyPr/>
          <a:lstStyle/>
          <a:p>
            <a:fld id="{C2245BC1-4D7B-4ED3-8F01-840FA35126C6}" type="slidenum">
              <a:rPr lang="en-US" smtClean="0"/>
              <a:pPr/>
              <a:t>2</a:t>
            </a:fld>
            <a:endParaRPr lang="en-US" dirty="0"/>
          </a:p>
        </p:txBody>
      </p:sp>
      <p:sp>
        <p:nvSpPr>
          <p:cNvPr id="24" name="Textplatzhalter 13">
            <a:extLst>
              <a:ext uri="{FF2B5EF4-FFF2-40B4-BE49-F238E27FC236}">
                <a16:creationId xmlns:a16="http://schemas.microsoft.com/office/drawing/2014/main" id="{50187D6D-B602-4124-BC16-907A7A5B6FC6}"/>
              </a:ext>
            </a:extLst>
          </p:cNvPr>
          <p:cNvSpPr txBox="1">
            <a:spLocks/>
          </p:cNvSpPr>
          <p:nvPr/>
        </p:nvSpPr>
        <p:spPr>
          <a:xfrm>
            <a:off x="472984" y="973183"/>
            <a:ext cx="8117532" cy="3830799"/>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normAutofit lnSpcReduction="10000"/>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10000"/>
              </a:lnSpc>
              <a:spcBef>
                <a:spcPts val="0"/>
              </a:spcBef>
              <a:spcAft>
                <a:spcPts val="0"/>
              </a:spcAft>
              <a:buClr>
                <a:schemeClr val="accent5"/>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tabLst>
                <a:tab pos="177800" algn="l"/>
              </a:tabLst>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0"/>
              </a:spcAft>
              <a:buClr>
                <a:schemeClr val="accent5"/>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accent5"/>
                </a:solidFill>
                <a:latin typeface="+mn-lt"/>
                <a:ea typeface="+mn-ea"/>
                <a:cs typeface="+mn-cs"/>
              </a:defRPr>
            </a:lvl6pPr>
            <a:lvl7pPr marL="180000" indent="-270000" algn="l" defTabSz="685800" rtl="0" eaLnBrk="1" latinLnBrk="0" hangingPunct="1">
              <a:lnSpc>
                <a:spcPct val="110000"/>
              </a:lnSpc>
              <a:spcBef>
                <a:spcPts val="0"/>
              </a:spcBef>
              <a:spcAft>
                <a:spcPts val="500"/>
              </a:spcAft>
              <a:buClr>
                <a:schemeClr val="accent5"/>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10000"/>
              </a:lnSpc>
              <a:spcAft>
                <a:spcPts val="500"/>
              </a:spcAft>
            </a:pPr>
            <a:r>
              <a:rPr lang="en-GB" sz="1000" b="1" dirty="0"/>
              <a:t>At Hillebrand Gori UK Limited, we recognise that the ongoing labour shortages, coupled with the changing nature of work, pose a risk of modern slavery for all businesses. As a global organisation, we are committed to maintaining the highest ethical standards in our operations and expect our suppliers to do the same.</a:t>
            </a:r>
          </a:p>
          <a:p>
            <a:pPr algn="just">
              <a:lnSpc>
                <a:spcPct val="110000"/>
              </a:lnSpc>
              <a:spcAft>
                <a:spcPts val="500"/>
              </a:spcAft>
            </a:pPr>
            <a:r>
              <a:rPr lang="en-GB" sz="1000" dirty="0"/>
              <a:t>The UK Modern Slavery Act 2015 outlines a host of measures to combat modern slavery and human trafficking. It requires businesses to hold themselves accountable through disclosure of steps that have been taken during the financial year to ensure such practices are absent from their operations and supply chains. </a:t>
            </a:r>
          </a:p>
          <a:p>
            <a:pPr algn="just">
              <a:lnSpc>
                <a:spcPct val="110000"/>
              </a:lnSpc>
              <a:spcAft>
                <a:spcPts val="500"/>
              </a:spcAft>
            </a:pPr>
            <a:r>
              <a:rPr lang="en-GB" sz="1000" dirty="0"/>
              <a:t>Part of the world’s largest leading logistics company, DHL Group, as an employer of choice, leads by example. Our Group Human Rights Policy Statement anchors minimum standards for fair working conditions and human rights in employee relations. The enforcement of this policy is supervised by the Senior Management Team, ensuring that the business understands its responsibility to uphold human rights, and we continue to integrate this into our operations and day-to-day behaviours. </a:t>
            </a:r>
          </a:p>
          <a:p>
            <a:pPr marL="0" marR="0" lvl="0" indent="0" algn="just" defTabSz="914400" rtl="0" eaLnBrk="1" fontAlgn="auto" latinLnBrk="0" hangingPunct="1">
              <a:lnSpc>
                <a:spcPct val="110000"/>
              </a:lnSpc>
              <a:spcBef>
                <a:spcPts val="0"/>
              </a:spcBef>
              <a:buClrTx/>
              <a:buSzTx/>
              <a:buFontTx/>
              <a:buNone/>
              <a:tabLst/>
              <a:defRPr/>
            </a:pPr>
            <a:r>
              <a:rPr lang="en-GB" sz="1000" dirty="0"/>
              <a:t>Throughout 2025, our business has remained focused on ensuring the protection of human rights within both our own operations and our supply chain.  </a:t>
            </a:r>
          </a:p>
          <a:p>
            <a:pPr marL="0" marR="0" lvl="0" indent="0" algn="just" defTabSz="914400" rtl="0" eaLnBrk="1" fontAlgn="auto" latinLnBrk="0" hangingPunct="1">
              <a:lnSpc>
                <a:spcPct val="110000"/>
              </a:lnSpc>
              <a:spcBef>
                <a:spcPts val="0"/>
              </a:spcBef>
              <a:buClrTx/>
              <a:buSzTx/>
              <a:buFontTx/>
              <a:buNone/>
              <a:tabLst/>
              <a:defRPr/>
            </a:pPr>
            <a:endParaRPr lang="en-GB" sz="1000" dirty="0"/>
          </a:p>
          <a:p>
            <a:pPr marL="0" marR="0" lvl="0" indent="0" algn="just" defTabSz="914400" rtl="0" eaLnBrk="1" fontAlgn="auto" latinLnBrk="0" hangingPunct="1">
              <a:lnSpc>
                <a:spcPct val="110000"/>
              </a:lnSpc>
              <a:spcBef>
                <a:spcPts val="0"/>
              </a:spcBef>
              <a:buClrTx/>
              <a:buSzTx/>
              <a:buFontTx/>
              <a:buNone/>
              <a:tabLst/>
              <a:defRPr/>
            </a:pPr>
            <a:r>
              <a:rPr lang="en-GB" sz="1000" dirty="0"/>
              <a:t>We have Human Rights training rolled out in the business, which is a mandatory training course.  This is further reinforced via completion of mandatory Code of Conduct and Compliance Awareness training for all employees.</a:t>
            </a:r>
          </a:p>
          <a:p>
            <a:pPr marL="0" marR="0" lvl="0" indent="0" algn="just" defTabSz="914400" rtl="0" eaLnBrk="1" fontAlgn="auto" latinLnBrk="0" hangingPunct="1">
              <a:lnSpc>
                <a:spcPct val="110000"/>
              </a:lnSpc>
              <a:spcBef>
                <a:spcPts val="0"/>
              </a:spcBef>
              <a:buClrTx/>
              <a:buSzTx/>
              <a:buFontTx/>
              <a:buNone/>
              <a:tabLst/>
              <a:defRPr/>
            </a:pPr>
            <a:endParaRPr lang="en-GB" sz="1000" dirty="0">
              <a:ea typeface="Delivery"/>
              <a:cs typeface="Delivery"/>
            </a:endParaRPr>
          </a:p>
          <a:p>
            <a:pPr algn="just">
              <a:lnSpc>
                <a:spcPct val="110000"/>
              </a:lnSpc>
              <a:defRPr/>
            </a:pPr>
            <a:r>
              <a:rPr lang="en-GB" sz="1000" dirty="0"/>
              <a:t>This statement is made pursuant to section 54(1) of the Modern Slavery Act 2015 and constitutes DGF’s Modern Slavery Statement for the financial year ending 31 </a:t>
            </a:r>
            <a:r>
              <a:rPr lang="en-GB" sz="1000"/>
              <a:t>December 2025</a:t>
            </a:r>
            <a:endParaRPr lang="en-GB" sz="1000" dirty="0"/>
          </a:p>
          <a:p>
            <a:pPr algn="just">
              <a:lnSpc>
                <a:spcPct val="110000"/>
              </a:lnSpc>
              <a:defRPr/>
            </a:pPr>
            <a:endParaRPr lang="en-GB" sz="1000" dirty="0"/>
          </a:p>
          <a:p>
            <a:pPr algn="just">
              <a:lnSpc>
                <a:spcPct val="110000"/>
              </a:lnSpc>
              <a:defRPr/>
            </a:pPr>
            <a:r>
              <a:rPr lang="en-GB" sz="1000" dirty="0"/>
              <a:t>Steve Ansell</a:t>
            </a:r>
          </a:p>
          <a:p>
            <a:pPr algn="just">
              <a:lnSpc>
                <a:spcPct val="110000"/>
              </a:lnSpc>
              <a:defRPr/>
            </a:pPr>
            <a:r>
              <a:rPr lang="en-GB" sz="1000" dirty="0"/>
              <a:t>Area Director UK &amp; Ireland</a:t>
            </a:r>
          </a:p>
          <a:p>
            <a:pPr algn="just">
              <a:lnSpc>
                <a:spcPct val="110000"/>
              </a:lnSpc>
              <a:defRPr/>
            </a:pPr>
            <a:r>
              <a:rPr lang="en-GB" sz="1000" dirty="0"/>
              <a:t>Hillebrand Gori UK Limited</a:t>
            </a:r>
          </a:p>
          <a:p>
            <a:pPr algn="just">
              <a:lnSpc>
                <a:spcPct val="110000"/>
              </a:lnSpc>
              <a:defRPr/>
            </a:pPr>
            <a:r>
              <a:rPr lang="en-GB" sz="1000" dirty="0"/>
              <a:t>30 April 2026</a:t>
            </a:r>
          </a:p>
          <a:p>
            <a:pPr algn="just">
              <a:lnSpc>
                <a:spcPct val="110000"/>
              </a:lnSpc>
              <a:defRPr/>
            </a:pPr>
            <a:endParaRPr lang="en-GB" sz="1000" dirty="0"/>
          </a:p>
        </p:txBody>
      </p:sp>
    </p:spTree>
    <p:extLst>
      <p:ext uri="{BB962C8B-B14F-4D97-AF65-F5344CB8AC3E}">
        <p14:creationId xmlns:p14="http://schemas.microsoft.com/office/powerpoint/2010/main" val="210235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027CA43-5190-469F-8F86-9422D07E7AA6}"/>
              </a:ext>
            </a:extLst>
          </p:cNvPr>
          <p:cNvSpPr>
            <a:spLocks noGrp="1"/>
          </p:cNvSpPr>
          <p:nvPr>
            <p:ph type="title"/>
          </p:nvPr>
        </p:nvSpPr>
        <p:spPr/>
        <p:txBody>
          <a:bodyPr/>
          <a:lstStyle/>
          <a:p>
            <a:r>
              <a:rPr lang="en-US" dirty="0"/>
              <a:t>About DHL and our Supply Chains</a:t>
            </a:r>
          </a:p>
        </p:txBody>
      </p:sp>
      <p:sp>
        <p:nvSpPr>
          <p:cNvPr id="4" name="Foliennummernplatzhalter 3">
            <a:extLst>
              <a:ext uri="{FF2B5EF4-FFF2-40B4-BE49-F238E27FC236}">
                <a16:creationId xmlns:a16="http://schemas.microsoft.com/office/drawing/2014/main" id="{AA8DA3A8-DF7A-431A-A997-693B3C65FBBB}"/>
              </a:ext>
            </a:extLst>
          </p:cNvPr>
          <p:cNvSpPr>
            <a:spLocks noGrp="1"/>
          </p:cNvSpPr>
          <p:nvPr>
            <p:ph type="sldNum" sz="quarter" idx="11"/>
          </p:nvPr>
        </p:nvSpPr>
        <p:spPr/>
        <p:txBody>
          <a:bodyPr/>
          <a:lstStyle/>
          <a:p>
            <a:fld id="{C2245BC1-4D7B-4ED3-8F01-840FA35126C6}" type="slidenum">
              <a:rPr lang="en-US" smtClean="0"/>
              <a:pPr/>
              <a:t>3</a:t>
            </a:fld>
            <a:endParaRPr lang="en-US" dirty="0"/>
          </a:p>
        </p:txBody>
      </p:sp>
      <p:pic>
        <p:nvPicPr>
          <p:cNvPr id="2" name="Picture 1">
            <a:extLst>
              <a:ext uri="{FF2B5EF4-FFF2-40B4-BE49-F238E27FC236}">
                <a16:creationId xmlns:a16="http://schemas.microsoft.com/office/drawing/2014/main" id="{3358FFDF-1CAF-1FFF-080D-4942A50E46AB}"/>
              </a:ext>
            </a:extLst>
          </p:cNvPr>
          <p:cNvPicPr>
            <a:picLocks noChangeAspect="1"/>
          </p:cNvPicPr>
          <p:nvPr/>
        </p:nvPicPr>
        <p:blipFill>
          <a:blip r:embed="rId3"/>
          <a:stretch>
            <a:fillRect/>
          </a:stretch>
        </p:blipFill>
        <p:spPr>
          <a:xfrm>
            <a:off x="324000" y="880759"/>
            <a:ext cx="3212779" cy="4026626"/>
          </a:xfrm>
          <a:prstGeom prst="rect">
            <a:avLst/>
          </a:prstGeom>
        </p:spPr>
      </p:pic>
      <p:sp>
        <p:nvSpPr>
          <p:cNvPr id="3" name="TextBox 2">
            <a:extLst>
              <a:ext uri="{FF2B5EF4-FFF2-40B4-BE49-F238E27FC236}">
                <a16:creationId xmlns:a16="http://schemas.microsoft.com/office/drawing/2014/main" id="{BC5E9FFE-AF4A-AC1A-7C6C-327CE2D76FEF}"/>
              </a:ext>
            </a:extLst>
          </p:cNvPr>
          <p:cNvSpPr txBox="1"/>
          <p:nvPr/>
        </p:nvSpPr>
        <p:spPr>
          <a:xfrm>
            <a:off x="4307645" y="953587"/>
            <a:ext cx="4088166" cy="4216539"/>
          </a:xfrm>
          <a:prstGeom prst="rect">
            <a:avLst/>
          </a:prstGeom>
          <a:solidFill>
            <a:srgbClr val="FFFFFF">
              <a:alpha val="10980"/>
            </a:srgbClr>
          </a:solidFill>
        </p:spPr>
        <p:txBody>
          <a:bodyPr wrap="square">
            <a:spAutoFit/>
          </a:bodyPr>
          <a:lstStyle/>
          <a:p>
            <a:pPr algn="just">
              <a:lnSpc>
                <a:spcPct val="100000"/>
              </a:lnSpc>
              <a:spcBef>
                <a:spcPct val="0"/>
              </a:spcBef>
              <a:spcAft>
                <a:spcPts val="500"/>
              </a:spcAft>
            </a:pPr>
            <a:r>
              <a:rPr lang="en-GB" sz="800" b="1" dirty="0">
                <a:solidFill>
                  <a:srgbClr val="333333"/>
                </a:solidFill>
                <a:ea typeface="Delivery Cd Black" panose="020F0906020204020204" pitchFamily="34" charset="0"/>
                <a:cs typeface="Delivery Cd Black" panose="020F0906020204020204" pitchFamily="34" charset="0"/>
              </a:rPr>
              <a:t>DHL Group is the world’s leading logistics company with approximately 594,000 employees operating in over 220 countries and territories. The Group connects people and markets and is an enabler of global trade. </a:t>
            </a:r>
          </a:p>
          <a:p>
            <a:pPr algn="just">
              <a:lnSpc>
                <a:spcPct val="100000"/>
              </a:lnSpc>
              <a:spcBef>
                <a:spcPct val="0"/>
              </a:spcBef>
              <a:spcAft>
                <a:spcPts val="500"/>
              </a:spcAft>
            </a:pPr>
            <a:r>
              <a:rPr lang="en-GB" sz="800" b="1" dirty="0">
                <a:solidFill>
                  <a:srgbClr val="333333"/>
                </a:solidFill>
                <a:ea typeface="Delivery Cd Black" panose="020F0906020204020204" pitchFamily="34" charset="0"/>
                <a:cs typeface="Delivery Cd Black" panose="020F0906020204020204" pitchFamily="34" charset="0"/>
              </a:rPr>
              <a:t>It aspires to be the first choice for customers, employees, investors, and green logistics worldwide. DHL contributes to the world through sustainable business practices, corporate citizenship, and environmental activities. We want to lead the way towards sustainable logistics – we want to be the Green Logistics of Choice, provide a great place to work for all, and be a highly trusted company and partner. As Investment of Choice, we plane to accelerate sustainable growth.</a:t>
            </a:r>
          </a:p>
          <a:p>
            <a:pPr algn="just">
              <a:lnSpc>
                <a:spcPct val="100000"/>
              </a:lnSpc>
              <a:spcBef>
                <a:spcPct val="0"/>
              </a:spcBef>
              <a:spcAft>
                <a:spcPts val="500"/>
              </a:spcAft>
            </a:pPr>
            <a:r>
              <a:rPr lang="en-GB" sz="800" dirty="0">
                <a:solidFill>
                  <a:schemeClr val="tx1"/>
                </a:solidFill>
              </a:rPr>
              <a:t>Hillebrand Gori, specialise in managing logistics for the global wine, beer and spirits industry.  We are committed to making logistics easy and sustainable for everyone, and understand what these sensitive goods need, to preserve their quality while in storage or in transit.  Our approach to beverage logistics is individual.  We offer solutions based on customers’ need and ambition, to carefully manage any quantity, from a single bottle to bulk, along any route, across all modalities.  Our offices are strategically located in every wind producing and consuming market around the world to offer the very best customer service. </a:t>
            </a:r>
            <a:r>
              <a:rPr lang="en-GB" sz="800" dirty="0"/>
              <a:t>Hillebrand Gori</a:t>
            </a:r>
            <a:r>
              <a:rPr lang="en-GB" sz="800" dirty="0">
                <a:solidFill>
                  <a:schemeClr val="tx1"/>
                </a:solidFill>
              </a:rPr>
              <a:t> operates i</a:t>
            </a:r>
            <a:r>
              <a:rPr lang="en-GB" sz="800" dirty="0"/>
              <a:t>n a network of over 115 countries with a team of over 2,000 freight forwarding specialists supporting global trade by transporting its customers’ goods by air, sea, road and rail.  It also operates a customs brokerage service to support movement of its customers’ good cross-border. </a:t>
            </a:r>
            <a:r>
              <a:rPr lang="en-GB" sz="800" b="0" i="0" dirty="0">
                <a:solidFill>
                  <a:srgbClr val="191919"/>
                </a:solidFill>
                <a:effectLst/>
                <a:latin typeface="Delivery" panose="020F0503020204020204" pitchFamily="34" charset="0"/>
              </a:rPr>
              <a:t>Hillebrand Gori place huge importance in ensuring that its services are provided in total compliance with local regulations and legislation.</a:t>
            </a:r>
            <a:endParaRPr lang="en-GB" sz="800" dirty="0"/>
          </a:p>
          <a:p>
            <a:pPr algn="just">
              <a:lnSpc>
                <a:spcPct val="100000"/>
              </a:lnSpc>
              <a:spcBef>
                <a:spcPct val="0"/>
              </a:spcBef>
              <a:spcAft>
                <a:spcPts val="500"/>
              </a:spcAft>
            </a:pPr>
            <a:r>
              <a:rPr lang="en-GB" sz="800" dirty="0">
                <a:solidFill>
                  <a:schemeClr val="tx1"/>
                </a:solidFill>
              </a:rPr>
              <a:t>As part of the DHL Group, Hillebrand Gori is fully aligned with all Group policies and practices in relation to responsible business practice and human rights standards, including those in relation to forced labour</a:t>
            </a:r>
            <a:r>
              <a:rPr lang="en-GB" sz="800" dirty="0"/>
              <a:t> and </a:t>
            </a:r>
            <a:r>
              <a:rPr lang="en-GB" sz="800" dirty="0">
                <a:solidFill>
                  <a:schemeClr val="tx1"/>
                </a:solidFill>
              </a:rPr>
              <a:t>modern slavery. </a:t>
            </a:r>
          </a:p>
          <a:p>
            <a:pPr algn="just">
              <a:lnSpc>
                <a:spcPct val="100000"/>
              </a:lnSpc>
              <a:spcBef>
                <a:spcPct val="0"/>
              </a:spcBef>
              <a:spcAft>
                <a:spcPts val="500"/>
              </a:spcAft>
            </a:pPr>
            <a:r>
              <a:rPr lang="en-GB" sz="800" dirty="0"/>
              <a:t>In the UK, we operate at 4 office only locations to ensure a comprehensive coverage of the UK.. </a:t>
            </a:r>
          </a:p>
          <a:p>
            <a:pPr algn="just">
              <a:lnSpc>
                <a:spcPct val="100000"/>
              </a:lnSpc>
              <a:spcBef>
                <a:spcPct val="0"/>
              </a:spcBef>
              <a:spcAft>
                <a:spcPts val="500"/>
              </a:spcAft>
            </a:pPr>
            <a:endParaRPr lang="en-GB" sz="800" dirty="0">
              <a:solidFill>
                <a:schemeClr val="tx1"/>
              </a:solidFill>
            </a:endParaRPr>
          </a:p>
          <a:p>
            <a:pPr algn="just">
              <a:lnSpc>
                <a:spcPct val="100000"/>
              </a:lnSpc>
              <a:spcBef>
                <a:spcPct val="0"/>
              </a:spcBef>
              <a:spcAft>
                <a:spcPts val="1200"/>
              </a:spcAft>
            </a:pPr>
            <a:endParaRPr lang="en-GB" sz="1100" b="0" i="0" dirty="0">
              <a:solidFill>
                <a:srgbClr val="D1D5DB"/>
              </a:solidFill>
              <a:effectLst/>
            </a:endParaRPr>
          </a:p>
        </p:txBody>
      </p:sp>
    </p:spTree>
    <p:extLst>
      <p:ext uri="{BB962C8B-B14F-4D97-AF65-F5344CB8AC3E}">
        <p14:creationId xmlns:p14="http://schemas.microsoft.com/office/powerpoint/2010/main" val="41976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027CA43-5190-469F-8F86-9422D07E7AA6}"/>
              </a:ext>
            </a:extLst>
          </p:cNvPr>
          <p:cNvSpPr>
            <a:spLocks noGrp="1"/>
          </p:cNvSpPr>
          <p:nvPr>
            <p:ph type="title"/>
          </p:nvPr>
        </p:nvSpPr>
        <p:spPr/>
        <p:txBody>
          <a:bodyPr/>
          <a:lstStyle/>
          <a:p>
            <a:r>
              <a:rPr lang="en-US" dirty="0"/>
              <a:t>Our Due Diligence</a:t>
            </a:r>
          </a:p>
        </p:txBody>
      </p:sp>
      <p:sp>
        <p:nvSpPr>
          <p:cNvPr id="4" name="Foliennummernplatzhalter 3">
            <a:extLst>
              <a:ext uri="{FF2B5EF4-FFF2-40B4-BE49-F238E27FC236}">
                <a16:creationId xmlns:a16="http://schemas.microsoft.com/office/drawing/2014/main" id="{AA8DA3A8-DF7A-431A-A997-693B3C65FBBB}"/>
              </a:ext>
            </a:extLst>
          </p:cNvPr>
          <p:cNvSpPr>
            <a:spLocks noGrp="1"/>
          </p:cNvSpPr>
          <p:nvPr>
            <p:ph type="sldNum" sz="quarter" idx="11"/>
          </p:nvPr>
        </p:nvSpPr>
        <p:spPr/>
        <p:txBody>
          <a:bodyPr/>
          <a:lstStyle/>
          <a:p>
            <a:fld id="{C2245BC1-4D7B-4ED3-8F01-840FA35126C6}" type="slidenum">
              <a:rPr lang="en-US" smtClean="0"/>
              <a:pPr/>
              <a:t>4</a:t>
            </a:fld>
            <a:endParaRPr lang="en-US" dirty="0"/>
          </a:p>
        </p:txBody>
      </p:sp>
      <p:pic>
        <p:nvPicPr>
          <p:cNvPr id="5" name="Picture 4">
            <a:extLst>
              <a:ext uri="{FF2B5EF4-FFF2-40B4-BE49-F238E27FC236}">
                <a16:creationId xmlns:a16="http://schemas.microsoft.com/office/drawing/2014/main" id="{34F38E83-AB4B-E91F-357B-26520CFE5809}"/>
              </a:ext>
            </a:extLst>
          </p:cNvPr>
          <p:cNvPicPr>
            <a:picLocks noChangeAspect="1"/>
          </p:cNvPicPr>
          <p:nvPr/>
        </p:nvPicPr>
        <p:blipFill>
          <a:blip r:embed="rId3"/>
          <a:stretch>
            <a:fillRect/>
          </a:stretch>
        </p:blipFill>
        <p:spPr>
          <a:xfrm>
            <a:off x="324002" y="935206"/>
            <a:ext cx="8258296" cy="3938025"/>
          </a:xfrm>
          <a:prstGeom prst="rect">
            <a:avLst/>
          </a:prstGeom>
        </p:spPr>
      </p:pic>
      <p:pic>
        <p:nvPicPr>
          <p:cNvPr id="8" name="Picture 7">
            <a:extLst>
              <a:ext uri="{FF2B5EF4-FFF2-40B4-BE49-F238E27FC236}">
                <a16:creationId xmlns:a16="http://schemas.microsoft.com/office/drawing/2014/main" id="{76D38F9A-98C2-C8F5-924A-26C7DAF8A9A1}"/>
              </a:ext>
            </a:extLst>
          </p:cNvPr>
          <p:cNvPicPr>
            <a:picLocks noChangeAspect="1"/>
          </p:cNvPicPr>
          <p:nvPr/>
        </p:nvPicPr>
        <p:blipFill>
          <a:blip r:embed="rId4"/>
          <a:stretch>
            <a:fillRect/>
          </a:stretch>
        </p:blipFill>
        <p:spPr>
          <a:xfrm>
            <a:off x="561702" y="1384662"/>
            <a:ext cx="4381210" cy="3037411"/>
          </a:xfrm>
          <a:prstGeom prst="rect">
            <a:avLst/>
          </a:prstGeom>
        </p:spPr>
      </p:pic>
      <p:pic>
        <p:nvPicPr>
          <p:cNvPr id="9" name="Picture 8">
            <a:extLst>
              <a:ext uri="{FF2B5EF4-FFF2-40B4-BE49-F238E27FC236}">
                <a16:creationId xmlns:a16="http://schemas.microsoft.com/office/drawing/2014/main" id="{78CF1A12-1D09-36CE-7052-AAB3182932F2}"/>
              </a:ext>
            </a:extLst>
          </p:cNvPr>
          <p:cNvPicPr>
            <a:picLocks noChangeAspect="1"/>
          </p:cNvPicPr>
          <p:nvPr/>
        </p:nvPicPr>
        <p:blipFill>
          <a:blip r:embed="rId5">
            <a:alphaModFix amt="85000"/>
          </a:blip>
          <a:stretch>
            <a:fillRect/>
          </a:stretch>
        </p:blipFill>
        <p:spPr>
          <a:xfrm>
            <a:off x="5118062" y="1489175"/>
            <a:ext cx="3637503" cy="2581445"/>
          </a:xfrm>
          <a:prstGeom prst="rect">
            <a:avLst/>
          </a:prstGeom>
        </p:spPr>
      </p:pic>
    </p:spTree>
    <p:extLst>
      <p:ext uri="{BB962C8B-B14F-4D97-AF65-F5344CB8AC3E}">
        <p14:creationId xmlns:p14="http://schemas.microsoft.com/office/powerpoint/2010/main" val="1337424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AF11939-6FEC-F6B6-A96F-613AAF53EEDE}"/>
              </a:ext>
            </a:extLst>
          </p:cNvPr>
          <p:cNvSpPr>
            <a:spLocks noGrp="1"/>
          </p:cNvSpPr>
          <p:nvPr>
            <p:ph sz="quarter" idx="12"/>
          </p:nvPr>
        </p:nvSpPr>
        <p:spPr>
          <a:xfrm>
            <a:off x="308379" y="443970"/>
            <a:ext cx="4034812" cy="3802425"/>
          </a:xfrm>
        </p:spPr>
        <p:txBody>
          <a:bodyPr/>
          <a:lstStyle/>
          <a:p>
            <a:pPr marL="171450" indent="-171450">
              <a:lnSpc>
                <a:spcPct val="110000"/>
              </a:lnSpc>
              <a:buAutoNum type="arabicPeriod"/>
            </a:pPr>
            <a:r>
              <a:rPr lang="en-GB" dirty="0">
                <a:solidFill>
                  <a:srgbClr val="000000"/>
                </a:solidFill>
                <a:latin typeface="Delivery Cd Black"/>
                <a:ea typeface="Delivery Cd Black" panose="020F0906020204020204" pitchFamily="34" charset="0"/>
                <a:cs typeface="Delivery Cd Black" panose="020F0906020204020204" pitchFamily="34" charset="0"/>
              </a:rPr>
              <a:t>Policy Management</a:t>
            </a:r>
          </a:p>
          <a:p>
            <a:pPr>
              <a:lnSpc>
                <a:spcPct val="110000"/>
              </a:lnSpc>
            </a:pPr>
            <a:endParaRPr lang="en-GB" dirty="0">
              <a:solidFill>
                <a:srgbClr val="000000"/>
              </a:solidFill>
              <a:latin typeface="Delivery Cd Black"/>
              <a:ea typeface="Delivery Cd Black" panose="020F0906020204020204" pitchFamily="34" charset="0"/>
              <a:cs typeface="Delivery Cd Black" panose="020F0906020204020204" pitchFamily="34" charset="0"/>
            </a:endParaRPr>
          </a:p>
          <a:p>
            <a:pPr algn="just">
              <a:lnSpc>
                <a:spcPct val="110000"/>
              </a:lnSpc>
            </a:pPr>
            <a:r>
              <a:rPr lang="en-GB" sz="825" dirty="0">
                <a:solidFill>
                  <a:srgbClr val="252525"/>
                </a:solidFill>
                <a:latin typeface="+mj-lt"/>
              </a:rPr>
              <a:t>The following policies are in place in relation to slavery and human trafficking:</a:t>
            </a:r>
          </a:p>
          <a:p>
            <a:pPr algn="just">
              <a:lnSpc>
                <a:spcPct val="110000"/>
              </a:lnSpc>
            </a:pPr>
            <a:endParaRPr lang="en-GB" sz="825" dirty="0">
              <a:solidFill>
                <a:srgbClr val="252525"/>
              </a:solidFill>
              <a:latin typeface="+mj-lt"/>
            </a:endParaRPr>
          </a:p>
          <a:p>
            <a:pPr algn="just">
              <a:lnSpc>
                <a:spcPct val="110000"/>
              </a:lnSpc>
            </a:pPr>
            <a:r>
              <a:rPr lang="en-GB" sz="825" b="1" dirty="0">
                <a:solidFill>
                  <a:srgbClr val="252525"/>
                </a:solidFill>
                <a:latin typeface="+mj-lt"/>
              </a:rPr>
              <a:t>Human Rights Policy Statement</a:t>
            </a:r>
          </a:p>
          <a:p>
            <a:pPr algn="just">
              <a:lnSpc>
                <a:spcPct val="110000"/>
              </a:lnSpc>
            </a:pPr>
            <a:r>
              <a:rPr lang="en-GB" sz="825" dirty="0">
                <a:solidFill>
                  <a:srgbClr val="252525"/>
                </a:solidFill>
                <a:latin typeface="+mj-lt"/>
              </a:rPr>
              <a:t>The importance DHL Group places on human rights topics is displayed by the Human Rights Policy Statement issued by the Corporate Board which is based on the UN Global Compact, the Universal Declaration of Human Rights, the International Labour Organization’s Declaration on the Fundamental Principles and Rights at Work, the OECD Guidelines for Multinational Enterprises, the UN Guiding Principles on Business and Human Rights and the UN Sustainable Development Goals.</a:t>
            </a:r>
          </a:p>
          <a:p>
            <a:pPr algn="just">
              <a:lnSpc>
                <a:spcPct val="110000"/>
              </a:lnSpc>
            </a:pPr>
            <a:r>
              <a:rPr lang="en-GB" sz="825" dirty="0">
                <a:solidFill>
                  <a:srgbClr val="252525"/>
                </a:solidFill>
                <a:latin typeface="+mj-lt"/>
                <a:ea typeface="Delivery Cd Black" panose="020F0906020204020204" pitchFamily="34" charset="0"/>
                <a:cs typeface="Delivery Cd Black" panose="020F0906020204020204" pitchFamily="34" charset="0"/>
              </a:rPr>
              <a:t>The Human Rights Policy </a:t>
            </a:r>
            <a:r>
              <a:rPr lang="en-GB" sz="825" dirty="0">
                <a:latin typeface="+mj-lt"/>
              </a:rPr>
              <a:t>statement anchors minimum standards for fair working conditions and human rights in employee relations.</a:t>
            </a:r>
          </a:p>
          <a:p>
            <a:pPr algn="just">
              <a:lnSpc>
                <a:spcPct val="110000"/>
              </a:lnSpc>
            </a:pPr>
            <a:endParaRPr lang="en-GB" sz="825" dirty="0">
              <a:latin typeface="+mj-lt"/>
            </a:endParaRPr>
          </a:p>
          <a:p>
            <a:pPr algn="just">
              <a:lnSpc>
                <a:spcPct val="110000"/>
              </a:lnSpc>
            </a:pPr>
            <a:r>
              <a:rPr lang="en-GB" sz="825" b="1" dirty="0">
                <a:solidFill>
                  <a:srgbClr val="000000"/>
                </a:solidFill>
                <a:latin typeface="+mj-lt"/>
                <a:ea typeface="Delivery" panose="020F0503020204020204" pitchFamily="34" charset="0"/>
                <a:cs typeface="Delivery" panose="020F0503020204020204" pitchFamily="34" charset="0"/>
              </a:rPr>
              <a:t>Code of Conduct</a:t>
            </a:r>
          </a:p>
          <a:p>
            <a:pPr algn="just">
              <a:lnSpc>
                <a:spcPct val="110000"/>
              </a:lnSpc>
            </a:pPr>
            <a:r>
              <a:rPr lang="en-GB" sz="825" dirty="0">
                <a:latin typeface="+mj-lt"/>
              </a:rPr>
              <a:t>Our Code of Conduct reflects the business corporate values “Respect &amp; Results”. The rules and standards outlined in the Code serve as an “ethical compass” that guides all employees worldwide in their day-to-day work. There is no alternative to conducting our business in a responsible, fair and ethically irreproachable way. DHL Group Board of Management endorses the values outlined in the Code of Conduct and expects all employees, executives and managers to be role models in their daily work and to contribute to a corporate culture characterised by respect. The Code of Conduct is binding for all regions and business units of the DHL Group.</a:t>
            </a:r>
          </a:p>
          <a:p>
            <a:pPr algn="just">
              <a:lnSpc>
                <a:spcPct val="110000"/>
              </a:lnSpc>
            </a:pPr>
            <a:endParaRPr lang="en-GB" sz="825" dirty="0">
              <a:solidFill>
                <a:srgbClr val="000000"/>
              </a:solidFill>
              <a:latin typeface="+mj-lt"/>
              <a:ea typeface="Delivery Cd Black" panose="020F0906020204020204" pitchFamily="34" charset="0"/>
              <a:cs typeface="Delivery Cd Black" panose="020F0906020204020204" pitchFamily="34" charset="0"/>
            </a:endParaRPr>
          </a:p>
        </p:txBody>
      </p:sp>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C417200-22ED-08A5-55D4-A5538D0DAD76}"/>
              </a:ext>
            </a:extLst>
          </p:cNvPr>
          <p:cNvSpPr>
            <a:spLocks noGrp="1" noRot="1" noMove="1" noResize="1" noEditPoints="1" noAdjustHandles="1" noChangeArrowheads="1" noChangeShapeType="1"/>
          </p:cNvSpPr>
          <p:nvPr>
            <p:ph sz="quarter" idx="13"/>
          </p:nvPr>
        </p:nvSpPr>
        <p:spPr>
          <a:xfrm>
            <a:off x="4664332" y="446063"/>
            <a:ext cx="3966434" cy="4486493"/>
          </a:xfrm>
        </p:spPr>
        <p:txBody>
          <a:bodyPr vert="horz" lIns="0" tIns="0" rIns="0" bIns="0" rtlCol="0" anchor="t">
            <a:noAutofit/>
          </a:bodyPr>
          <a:lstStyle/>
          <a:p>
            <a:pPr algn="just"/>
            <a:r>
              <a:rPr lang="en-GB" sz="825" b="1" dirty="0"/>
              <a:t>Supplier Code of Conduct </a:t>
            </a:r>
          </a:p>
          <a:p>
            <a:pPr algn="just"/>
            <a:r>
              <a:rPr lang="en-US" sz="825" dirty="0">
                <a:ea typeface="Delivery"/>
                <a:cs typeface="Delivery"/>
              </a:rPr>
              <a:t>The Supplier Code of Conduct is a reflection of the ethical, social and environmental standards we set for ourselves, and it is a binding component of our relationships with all suppliers, including subcontractors.  By accepting it, the supplier/subcontractor undertakes to comply with our standards and to implement them in its own supply chain.  For more detailed information on the Supplier Code of Conduct, please click </a:t>
            </a:r>
            <a:r>
              <a:rPr lang="en-US" sz="825" dirty="0">
                <a:ea typeface="Delivery"/>
                <a:cs typeface="Delivery"/>
                <a:hlinkClick r:id="rId3"/>
              </a:rPr>
              <a:t>here</a:t>
            </a:r>
            <a:r>
              <a:rPr lang="en-US" sz="825" dirty="0">
                <a:ea typeface="Delivery"/>
                <a:cs typeface="Delivery"/>
              </a:rPr>
              <a:t>. </a:t>
            </a:r>
          </a:p>
          <a:p>
            <a:pPr algn="just"/>
            <a:r>
              <a:rPr lang="en-US" sz="825" dirty="0">
                <a:ea typeface="Delivery"/>
                <a:cs typeface="Delivery"/>
              </a:rPr>
              <a:t>We consider as an accepted SCoC the following:</a:t>
            </a:r>
          </a:p>
          <a:p>
            <a:pPr marL="128588" indent="-128588" algn="just">
              <a:buFont typeface="Arial" panose="020B0604020202020204" pitchFamily="34" charset="0"/>
              <a:buChar char="•"/>
            </a:pPr>
            <a:r>
              <a:rPr lang="en-US" sz="825" dirty="0">
                <a:ea typeface="Delivery"/>
                <a:cs typeface="Delivery"/>
              </a:rPr>
              <a:t>Our own Supplier Code of Conduct</a:t>
            </a:r>
          </a:p>
          <a:p>
            <a:pPr marL="128588" indent="-128588" algn="just">
              <a:buFont typeface="Arial" panose="020B0604020202020204" pitchFamily="34" charset="0"/>
              <a:buChar char="•"/>
            </a:pPr>
            <a:r>
              <a:rPr lang="en-US" sz="825" dirty="0">
                <a:ea typeface="Delivery"/>
                <a:cs typeface="Delivery"/>
              </a:rPr>
              <a:t>If the supplier has implemented a code of conduct that we classify as equivalent</a:t>
            </a:r>
          </a:p>
          <a:p>
            <a:pPr marL="128588" indent="-128588" algn="just">
              <a:buFont typeface="Arial" panose="020B0604020202020204" pitchFamily="34" charset="0"/>
              <a:buChar char="•"/>
            </a:pPr>
            <a:r>
              <a:rPr lang="en-US" sz="825" dirty="0">
                <a:ea typeface="Delivery"/>
                <a:cs typeface="Delivery"/>
              </a:rPr>
              <a:t>If both contracting parties are supplier and customer at the same time, they can mutually recognise each other’s own company code of conduct, provided they have been classified as equivalent. </a:t>
            </a:r>
          </a:p>
          <a:p>
            <a:pPr algn="just"/>
            <a:r>
              <a:rPr lang="en-GB" sz="825" dirty="0"/>
              <a:t>In DHL Group we measure our ability to enforce compliance with our standards in the upstream value chain with the metric “Supplier spend covered by an accepted SCoC”. In reporting year 2024 this metric increased to more than EUR 39 billion (2023: &gt; 35 EUR billion).  This </a:t>
            </a:r>
            <a:r>
              <a:rPr lang="en-GB" sz="825" dirty="0">
                <a:ea typeface="+mn-lt"/>
                <a:cs typeface="+mn-lt"/>
              </a:rPr>
              <a:t>corresponds to a share of &gt;90% of eligible procurement expenditure.</a:t>
            </a:r>
            <a:endParaRPr lang="en-GB" sz="825" dirty="0"/>
          </a:p>
          <a:p>
            <a:pPr algn="just"/>
            <a:r>
              <a:rPr lang="en-GB" sz="825" b="1" dirty="0"/>
              <a:t>Prevention of Illegal Working </a:t>
            </a:r>
            <a:endParaRPr lang="en-GB" sz="825" dirty="0"/>
          </a:p>
          <a:p>
            <a:pPr algn="just"/>
            <a:r>
              <a:rPr lang="en-GB" sz="825" dirty="0"/>
              <a:t>This policy outlines the DHL approach to ‘Employing Young Adults’ stipulating that generally the Company does not employee anyone under 18 years of age, except for individuals aged 16 or 17 employed on an apprenticeship or working within an office-based environment.</a:t>
            </a:r>
          </a:p>
          <a:p>
            <a:pPr algn="just"/>
            <a:r>
              <a:rPr lang="en-GB" sz="825" b="1" dirty="0"/>
              <a:t>Whistleblower Policy</a:t>
            </a:r>
          </a:p>
          <a:p>
            <a:pPr algn="just"/>
            <a:r>
              <a:rPr lang="en-GB" sz="825" dirty="0"/>
              <a:t>This policy outlines the mechanism in place which allows anyone to raise concerns around modern slavery, forced labour and human trafficking and includes how individuals raising a concern will be protected from retaliatory behaviour for blowing the whistle under UK regulations.  </a:t>
            </a:r>
          </a:p>
          <a:p>
            <a:endParaRPr lang="en-GB" dirty="0"/>
          </a:p>
        </p:txBody>
      </p:sp>
      <p:pic>
        <p:nvPicPr>
          <p:cNvPr id="7" name="Picture 6">
            <a:extLst>
              <a:ext uri="{FF2B5EF4-FFF2-40B4-BE49-F238E27FC236}">
                <a16:creationId xmlns:a16="http://schemas.microsoft.com/office/drawing/2014/main" id="{ABF46565-4A9A-9DBB-966F-DB5264E5EB8F}"/>
              </a:ext>
            </a:extLst>
          </p:cNvPr>
          <p:cNvPicPr>
            <a:picLocks noChangeAspect="1"/>
          </p:cNvPicPr>
          <p:nvPr/>
        </p:nvPicPr>
        <p:blipFill>
          <a:blip r:embed="rId4">
            <a:extLst>
              <a:ext uri="{28A0092B-C50C-407E-A947-70E740481C1C}">
                <a14:useLocalDpi xmlns:a14="http://schemas.microsoft.com/office/drawing/2010/main" val="0"/>
              </a:ext>
            </a:extLst>
          </a:blip>
          <a:srcRect t="12392" b="12392"/>
          <a:stretch/>
        </p:blipFill>
        <p:spPr>
          <a:xfrm>
            <a:off x="324001" y="3871202"/>
            <a:ext cx="2340822" cy="1173332"/>
          </a:xfrm>
          <a:prstGeom prst="rect">
            <a:avLst/>
          </a:prstGeom>
          <a:noFill/>
        </p:spPr>
      </p:pic>
      <p:sp>
        <p:nvSpPr>
          <p:cNvPr id="2" name="Slide Number Placeholder 1">
            <a:extLst>
              <a:ext uri="{FF2B5EF4-FFF2-40B4-BE49-F238E27FC236}">
                <a16:creationId xmlns:a16="http://schemas.microsoft.com/office/drawing/2014/main" id="{BBCA3293-88BB-34B1-32A1-98AE64C15984}"/>
              </a:ext>
            </a:extLst>
          </p:cNvPr>
          <p:cNvSpPr>
            <a:spLocks noGrp="1"/>
          </p:cNvSpPr>
          <p:nvPr>
            <p:ph type="sldNum" sz="quarter" idx="11"/>
          </p:nvPr>
        </p:nvSpPr>
        <p:spPr/>
        <p:txBody>
          <a:bodyPr/>
          <a:lstStyle/>
          <a:p>
            <a:fld id="{C2245BC1-4D7B-4ED3-8F01-840FA35126C6}" type="slidenum">
              <a:rPr lang="en-US" smtClean="0"/>
              <a:pPr/>
              <a:t>5</a:t>
            </a:fld>
            <a:endParaRPr lang="en-US"/>
          </a:p>
        </p:txBody>
      </p:sp>
    </p:spTree>
    <p:extLst>
      <p:ext uri="{BB962C8B-B14F-4D97-AF65-F5344CB8AC3E}">
        <p14:creationId xmlns:p14="http://schemas.microsoft.com/office/powerpoint/2010/main" val="28404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AF11939-6FEC-F6B6-A96F-613AAF53EEDE}"/>
              </a:ext>
            </a:extLst>
          </p:cNvPr>
          <p:cNvSpPr>
            <a:spLocks noGrp="1"/>
          </p:cNvSpPr>
          <p:nvPr>
            <p:ph sz="quarter" idx="12"/>
          </p:nvPr>
        </p:nvSpPr>
        <p:spPr>
          <a:xfrm>
            <a:off x="324000" y="470784"/>
            <a:ext cx="4165450" cy="3802425"/>
          </a:xfrm>
        </p:spPr>
        <p:txBody>
          <a:bodyPr/>
          <a:lstStyle/>
          <a:p>
            <a:r>
              <a:rPr lang="en-GB" b="1" dirty="0"/>
              <a:t>2. Awareness</a:t>
            </a:r>
          </a:p>
          <a:p>
            <a:pPr algn="just"/>
            <a:r>
              <a:rPr lang="en-GB" sz="825" dirty="0"/>
              <a:t>Raising awareness of modern slavery, both within our business and our supply chains is an important part of our due diligence framework. </a:t>
            </a:r>
          </a:p>
          <a:p>
            <a:pPr algn="just"/>
            <a:r>
              <a:rPr lang="en-GB" sz="825" b="1" dirty="0"/>
              <a:t>Our People</a:t>
            </a:r>
          </a:p>
          <a:p>
            <a:pPr marL="214313" indent="-214313" algn="just">
              <a:buFont typeface="Arial" panose="020B0604020202020204" pitchFamily="34" charset="0"/>
              <a:buChar char="•"/>
            </a:pPr>
            <a:r>
              <a:rPr lang="en-GB" sz="825" dirty="0"/>
              <a:t>All new joiners are inducted into the core principles of the </a:t>
            </a:r>
            <a:r>
              <a:rPr lang="en-GB" sz="825" b="1" dirty="0"/>
              <a:t>DHL Code of Conduct</a:t>
            </a:r>
            <a:r>
              <a:rPr lang="en-GB" sz="825" dirty="0"/>
              <a:t>.</a:t>
            </a:r>
            <a:endParaRPr lang="en-GB" sz="825" dirty="0">
              <a:highlight>
                <a:srgbClr val="FFFF00"/>
              </a:highlight>
            </a:endParaRPr>
          </a:p>
          <a:p>
            <a:pPr marL="214313" indent="-214313" algn="just">
              <a:buFont typeface="Arial" panose="020B0604020202020204" pitchFamily="34" charset="0"/>
              <a:buChar char="•"/>
            </a:pPr>
            <a:r>
              <a:rPr lang="en-GB" sz="825" b="1" dirty="0">
                <a:solidFill>
                  <a:prstClr val="black"/>
                </a:solidFill>
                <a:latin typeface="Delivery"/>
              </a:rPr>
              <a:t>Building Great Employee Relations training:</a:t>
            </a:r>
            <a:r>
              <a:rPr lang="en-GB" sz="825" dirty="0">
                <a:solidFill>
                  <a:prstClr val="black"/>
                </a:solidFill>
                <a:latin typeface="Delivery"/>
              </a:rPr>
              <a:t> We train managers, supervisors and HR </a:t>
            </a:r>
            <a:r>
              <a:rPr lang="en-GB" sz="825" dirty="0">
                <a:solidFill>
                  <a:prstClr val="black"/>
                </a:solidFill>
                <a:latin typeface="+mj-lt"/>
              </a:rPr>
              <a:t>professionals on the importance of creating and delivering people practices which develop and maintain a positive climate of employee relations, with people practices that are fair, legally compliant and fit for purpose. </a:t>
            </a:r>
          </a:p>
          <a:p>
            <a:pPr marL="214313" indent="-214313" algn="just">
              <a:buFont typeface="Arial" panose="020B0604020202020204" pitchFamily="34" charset="0"/>
              <a:buChar char="•"/>
            </a:pPr>
            <a:r>
              <a:rPr lang="en-GB" sz="825" b="1" dirty="0"/>
              <a:t>Human Rights e-learning:</a:t>
            </a:r>
            <a:r>
              <a:rPr lang="en-GB" sz="825" dirty="0"/>
              <a:t> All senior management are required to complete this training every two years </a:t>
            </a:r>
            <a:r>
              <a:rPr lang="en-GB" sz="825" dirty="0">
                <a:solidFill>
                  <a:prstClr val="black"/>
                </a:solidFill>
                <a:latin typeface="Delivery"/>
              </a:rPr>
              <a:t>to ensure ongoing awareness and understanding of ethical standards, human rights, labour rights, and the prevention of modern slavery and human trafficking.</a:t>
            </a:r>
          </a:p>
          <a:p>
            <a:pPr marL="214313" indent="-214313" algn="just">
              <a:buFont typeface="Arial" panose="020B0604020202020204" pitchFamily="34" charset="0"/>
              <a:buChar char="•"/>
            </a:pPr>
            <a:r>
              <a:rPr lang="en-GB" sz="825" b="1" dirty="0">
                <a:solidFill>
                  <a:prstClr val="black"/>
                </a:solidFill>
                <a:latin typeface="Delivery"/>
              </a:rPr>
              <a:t>The role of HR in Human Rights Due Diligence – </a:t>
            </a:r>
            <a:r>
              <a:rPr lang="en-GB" sz="825" dirty="0">
                <a:solidFill>
                  <a:prstClr val="black"/>
                </a:solidFill>
                <a:latin typeface="Delivery"/>
              </a:rPr>
              <a:t>operational HR teams are trained in recognising Human Rights risk, including prevention of forced and child labour</a:t>
            </a:r>
            <a:endParaRPr lang="en-GB" sz="825" b="1" dirty="0">
              <a:solidFill>
                <a:prstClr val="black"/>
              </a:solidFill>
              <a:latin typeface="Delivery"/>
            </a:endParaRPr>
          </a:p>
          <a:p>
            <a:pPr marL="214313" indent="-214313" algn="just">
              <a:buFont typeface="Arial" panose="020B0604020202020204" pitchFamily="34" charset="0"/>
              <a:buChar char="•"/>
            </a:pPr>
            <a:r>
              <a:rPr lang="en-GB" sz="825" b="1" dirty="0">
                <a:solidFill>
                  <a:prstClr val="black"/>
                </a:solidFill>
                <a:latin typeface="Delivery"/>
              </a:rPr>
              <a:t>Supplier Code of Conduct (SCoC) e-learning:</a:t>
            </a:r>
            <a:r>
              <a:rPr lang="en-GB" sz="825" dirty="0">
                <a:solidFill>
                  <a:prstClr val="black"/>
                </a:solidFill>
                <a:latin typeface="Delivery"/>
              </a:rPr>
              <a:t> All senior management and procurement employees are required to complete this training every two years to understand the importance of the SCoC set of strict ethical standards for doing business with our suppliers. </a:t>
            </a:r>
            <a:r>
              <a:rPr lang="en-GB" sz="900" dirty="0">
                <a:solidFill>
                  <a:srgbClr val="595959"/>
                </a:solidFill>
                <a:latin typeface="Segoe UI" panose="020B0502040204020203" pitchFamily="34" charset="0"/>
              </a:rPr>
              <a:t> </a:t>
            </a:r>
            <a:endParaRPr lang="en-GB" sz="825" dirty="0">
              <a:solidFill>
                <a:prstClr val="black"/>
              </a:solidFill>
              <a:latin typeface="Delivery"/>
            </a:endParaRPr>
          </a:p>
          <a:p>
            <a:pPr>
              <a:lnSpc>
                <a:spcPct val="110000"/>
              </a:lnSpc>
            </a:pPr>
            <a:endParaRPr lang="en-GB" sz="750" dirty="0">
              <a:solidFill>
                <a:srgbClr val="000000"/>
              </a:solidFill>
              <a:latin typeface="Delivery Cd Black" panose="020F0906020204020204" pitchFamily="34" charset="0"/>
              <a:ea typeface="Delivery Cd Black" panose="020F0906020204020204" pitchFamily="34" charset="0"/>
              <a:cs typeface="Delivery Cd Black" panose="020F0906020204020204" pitchFamily="34" charset="0"/>
            </a:endParaRPr>
          </a:p>
          <a:p>
            <a:endParaRPr lang="en-GB" dirty="0"/>
          </a:p>
        </p:txBody>
      </p:sp>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0B8EBC1-DD76-36D3-0049-B5C3A6BB965F}"/>
              </a:ext>
            </a:extLst>
          </p:cNvPr>
          <p:cNvPicPr>
            <a:picLocks noChangeAspect="1"/>
          </p:cNvPicPr>
          <p:nvPr/>
        </p:nvPicPr>
        <p:blipFill>
          <a:blip r:embed="rId3">
            <a:extLst>
              <a:ext uri="{28A0092B-C50C-407E-A947-70E740481C1C}">
                <a14:useLocalDpi xmlns:a14="http://schemas.microsoft.com/office/drawing/2010/main" val="0"/>
              </a:ext>
            </a:extLst>
          </a:blip>
          <a:srcRect t="4099" b="4099"/>
          <a:stretch/>
        </p:blipFill>
        <p:spPr>
          <a:xfrm>
            <a:off x="5416132" y="382415"/>
            <a:ext cx="3214634" cy="1966632"/>
          </a:xfrm>
          <a:prstGeom prst="rect">
            <a:avLst/>
          </a:prstGeom>
        </p:spPr>
      </p:pic>
      <p:sp>
        <p:nvSpPr>
          <p:cNvPr id="68" name="Slide Number Placeholder 67">
            <a:extLst>
              <a:ext uri="{FF2B5EF4-FFF2-40B4-BE49-F238E27FC236}">
                <a16:creationId xmlns:a16="http://schemas.microsoft.com/office/drawing/2014/main" id="{1EE8B503-251D-4337-F68F-78E5474EBC3A}"/>
              </a:ext>
            </a:extLst>
          </p:cNvPr>
          <p:cNvSpPr>
            <a:spLocks noGrp="1"/>
          </p:cNvSpPr>
          <p:nvPr>
            <p:ph type="sldNum" sz="quarter" idx="11"/>
          </p:nvPr>
        </p:nvSpPr>
        <p:spPr/>
        <p:txBody>
          <a:bodyPr/>
          <a:lstStyle/>
          <a:p>
            <a:fld id="{C2245BC1-4D7B-4ED3-8F01-840FA35126C6}" type="slidenum">
              <a:rPr lang="en-US" smtClean="0"/>
              <a:pPr/>
              <a:t>6</a:t>
            </a:fld>
            <a:endParaRPr lang="en-US"/>
          </a:p>
        </p:txBody>
      </p:sp>
      <p:pic>
        <p:nvPicPr>
          <p:cNvPr id="1026" name="Picture 2">
            <a:extLst>
              <a:ext uri="{FF2B5EF4-FFF2-40B4-BE49-F238E27FC236}">
                <a16:creationId xmlns:a16="http://schemas.microsoft.com/office/drawing/2014/main" id="{7AF78EBE-6BEF-60DA-14DE-10D75635F3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999" y="3706021"/>
            <a:ext cx="2432513" cy="1368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19C2F7D-97E1-82C6-DA33-D7F719D131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5922" y="3706022"/>
            <a:ext cx="1368287" cy="136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67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FD12FE6-25EE-024B-84E9-F6F5EB33907F}"/>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l="12113" t="414" r="16958" b="752"/>
          <a:stretch/>
        </p:blipFill>
        <p:spPr bwMode="auto">
          <a:xfrm>
            <a:off x="5599711" y="698743"/>
            <a:ext cx="3088911" cy="430427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9" name="Slide Number Placeholder 18">
            <a:extLst>
              <a:ext uri="{FF2B5EF4-FFF2-40B4-BE49-F238E27FC236}">
                <a16:creationId xmlns:a16="http://schemas.microsoft.com/office/drawing/2014/main" id="{AB5574BF-9695-2396-D8D2-158EA67FBEC2}"/>
              </a:ext>
            </a:extLst>
          </p:cNvPr>
          <p:cNvSpPr>
            <a:spLocks noGrp="1"/>
          </p:cNvSpPr>
          <p:nvPr>
            <p:ph type="sldNum" sz="quarter" idx="11"/>
          </p:nvPr>
        </p:nvSpPr>
        <p:spPr/>
        <p:txBody>
          <a:bodyPr/>
          <a:lstStyle/>
          <a:p>
            <a:fld id="{C2245BC1-4D7B-4ED3-8F01-840FA35126C6}" type="slidenum">
              <a:rPr lang="en-US" smtClean="0"/>
              <a:pPr/>
              <a:t>7</a:t>
            </a:fld>
            <a:endParaRPr lang="en-US"/>
          </a:p>
        </p:txBody>
      </p:sp>
      <p:sp>
        <p:nvSpPr>
          <p:cNvPr id="4" name="Content Placeholder 5">
            <a:extLst>
              <a:ext uri="{FF2B5EF4-FFF2-40B4-BE49-F238E27FC236}">
                <a16:creationId xmlns:a16="http://schemas.microsoft.com/office/drawing/2014/main" id="{B47D37AB-0BE9-A13B-FCDA-0FADB5C6AD1A}"/>
              </a:ext>
            </a:extLst>
          </p:cNvPr>
          <p:cNvSpPr txBox="1">
            <a:spLocks/>
          </p:cNvSpPr>
          <p:nvPr/>
        </p:nvSpPr>
        <p:spPr>
          <a:xfrm>
            <a:off x="219991" y="472355"/>
            <a:ext cx="3236441" cy="4470126"/>
          </a:xfrm>
          <a:prstGeom prst="rect">
            <a:avLst/>
          </a:prstGeom>
        </p:spPr>
        <p:txBody>
          <a:bodyPr vert="horz" lIns="0" tIns="0" rIns="0" bIns="0" rtlCol="0">
            <a:noAutofit/>
          </a:bodyPr>
          <a:lstStyle>
            <a:lvl1pPr marL="0" indent="0" algn="l" defTabSz="914377" rtl="0" eaLnBrk="1" latinLnBrk="0" hangingPunct="1">
              <a:lnSpc>
                <a:spcPct val="110000"/>
              </a:lnSpc>
              <a:spcBef>
                <a:spcPts val="0"/>
              </a:spcBef>
              <a:spcAft>
                <a:spcPts val="667"/>
              </a:spcAft>
              <a:buFont typeface="Arial" panose="020B0604020202020204" pitchFamily="34" charset="0"/>
              <a:buNone/>
              <a:defRPr sz="1600" kern="1200">
                <a:solidFill>
                  <a:schemeClr val="tx1"/>
                </a:solidFill>
                <a:latin typeface="+mn-lt"/>
                <a:ea typeface="+mn-ea"/>
                <a:cs typeface="+mn-cs"/>
              </a:defRPr>
            </a:lvl1pPr>
            <a:lvl2pPr marL="239994" indent="-239994" algn="l" defTabSz="914377" rtl="0" eaLnBrk="1" latinLnBrk="0" hangingPunct="1">
              <a:lnSpc>
                <a:spcPct val="110000"/>
              </a:lnSpc>
              <a:spcBef>
                <a:spcPts val="0"/>
              </a:spcBef>
              <a:spcAft>
                <a:spcPts val="667"/>
              </a:spcAft>
              <a:buClr>
                <a:schemeClr val="accent4"/>
              </a:buClr>
              <a:buFont typeface="Arial" panose="020B0604020202020204" pitchFamily="34" charset="0"/>
              <a:buChar char="•"/>
              <a:defRPr sz="1600" kern="1200">
                <a:solidFill>
                  <a:schemeClr val="tx1"/>
                </a:solidFill>
                <a:latin typeface="+mn-lt"/>
                <a:ea typeface="+mn-ea"/>
                <a:cs typeface="+mn-cs"/>
              </a:defRPr>
            </a:lvl2pPr>
            <a:lvl3pPr marL="479988"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3pPr>
            <a:lvl4pPr marL="719982"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4pPr>
            <a:lvl5pPr marL="0" indent="0" algn="l" defTabSz="914377" rtl="0" eaLnBrk="1" latinLnBrk="0" hangingPunct="1">
              <a:lnSpc>
                <a:spcPct val="110000"/>
              </a:lnSpc>
              <a:spcBef>
                <a:spcPts val="0"/>
              </a:spcBef>
              <a:spcAft>
                <a:spcPts val="667"/>
              </a:spcAft>
              <a:buFont typeface="Arial" panose="020B0604020202020204" pitchFamily="34" charset="0"/>
              <a:buNone/>
              <a:defRPr sz="2000" b="0" kern="1200">
                <a:solidFill>
                  <a:schemeClr val="tx1"/>
                </a:solidFill>
                <a:latin typeface="+mn-lt"/>
                <a:ea typeface="+mn-ea"/>
                <a:cs typeface="+mn-cs"/>
              </a:defRPr>
            </a:lvl5pPr>
            <a:lvl6pPr marL="0" indent="0" algn="l" defTabSz="914377" rtl="0" eaLnBrk="1" latinLnBrk="0" hangingPunct="1">
              <a:lnSpc>
                <a:spcPct val="110000"/>
              </a:lnSpc>
              <a:spcBef>
                <a:spcPts val="0"/>
              </a:spcBef>
              <a:spcAft>
                <a:spcPts val="0"/>
              </a:spcAft>
              <a:buFont typeface="+mj-lt"/>
              <a:buNone/>
              <a:defRPr sz="1600" b="1" kern="1200">
                <a:solidFill>
                  <a:schemeClr val="tx1"/>
                </a:solidFill>
                <a:latin typeface="+mn-lt"/>
                <a:ea typeface="+mn-ea"/>
                <a:cs typeface="+mn-cs"/>
              </a:defRPr>
            </a:lvl6pPr>
            <a:lvl7pPr marL="239994" indent="-239994" algn="l" defTabSz="914377" rtl="0" eaLnBrk="1" latinLnBrk="0" hangingPunct="1">
              <a:lnSpc>
                <a:spcPct val="110000"/>
              </a:lnSpc>
              <a:spcBef>
                <a:spcPts val="0"/>
              </a:spcBef>
              <a:spcAft>
                <a:spcPts val="667"/>
              </a:spcAft>
              <a:buClr>
                <a:schemeClr val="accent4"/>
              </a:buClr>
              <a:buFont typeface="+mj-lt"/>
              <a:buAutoNum type="arabicPeriod"/>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spcAft>
                <a:spcPts val="500"/>
              </a:spcAft>
              <a:defRPr/>
            </a:pPr>
            <a:r>
              <a:rPr lang="en-GB" sz="1200" b="1" dirty="0">
                <a:solidFill>
                  <a:prstClr val="black"/>
                </a:solidFill>
                <a:latin typeface="Delivery"/>
              </a:rPr>
              <a:t>3. Risk Assessment &amp; Mitigation</a:t>
            </a:r>
            <a:endParaRPr lang="en-GB" sz="750" dirty="0">
              <a:solidFill>
                <a:srgbClr val="000000"/>
              </a:solidFill>
              <a:latin typeface="Delivery Cd Black" panose="020F0906020204020204" pitchFamily="34" charset="0"/>
              <a:ea typeface="Delivery Cd Black" panose="020F0906020204020204" pitchFamily="34" charset="0"/>
              <a:cs typeface="Delivery Cd Black" panose="020F0906020204020204" pitchFamily="34" charset="0"/>
            </a:endParaRPr>
          </a:p>
          <a:p>
            <a:pPr algn="just" defTabSz="685783">
              <a:spcAft>
                <a:spcPts val="0"/>
              </a:spcAft>
              <a:defRPr/>
            </a:pPr>
            <a:r>
              <a:rPr lang="en-GB" sz="825" b="1" dirty="0">
                <a:solidFill>
                  <a:srgbClr val="333333"/>
                </a:solidFill>
                <a:latin typeface="Delivery"/>
                <a:ea typeface="Delivery Cd Black" panose="020F0906020204020204" pitchFamily="34" charset="0"/>
                <a:cs typeface="Delivery Cd Black" panose="020F0906020204020204" pitchFamily="34" charset="0"/>
              </a:rPr>
              <a:t>DHL believe there is a low level of risk in relation to Modern Slavery in Hillebrand Gori operations. DHL’s own operations are assessed on an annual basis through internal programmes. Corporate Procurement establishes procurement standards, policies and procedures related to suppliers within the DHL Group.</a:t>
            </a:r>
          </a:p>
          <a:p>
            <a:pPr algn="just" defTabSz="685783">
              <a:spcAft>
                <a:spcPts val="0"/>
              </a:spcAft>
              <a:defRPr/>
            </a:pPr>
            <a:endParaRPr lang="en-GB" sz="825" b="1" dirty="0">
              <a:solidFill>
                <a:srgbClr val="333333"/>
              </a:solidFill>
              <a:latin typeface="Delivery"/>
              <a:ea typeface="Delivery Cd Black" panose="020F0906020204020204" pitchFamily="34" charset="0"/>
              <a:cs typeface="Delivery Cd Black" panose="020F0906020204020204" pitchFamily="34" charset="0"/>
            </a:endParaRPr>
          </a:p>
          <a:p>
            <a:pPr algn="just" defTabSz="685783">
              <a:spcAft>
                <a:spcPts val="375"/>
              </a:spcAft>
              <a:defRPr/>
            </a:pPr>
            <a:r>
              <a:rPr lang="en-GB" sz="825" b="1" dirty="0">
                <a:solidFill>
                  <a:srgbClr val="333333"/>
                </a:solidFill>
                <a:latin typeface="Delivery"/>
                <a:ea typeface="Delivery Cd Black" panose="020F0906020204020204" pitchFamily="34" charset="0"/>
                <a:cs typeface="Delivery Cd Black" panose="020F0906020204020204" pitchFamily="34" charset="0"/>
              </a:rPr>
              <a:t>DHL Operations</a:t>
            </a:r>
          </a:p>
          <a:p>
            <a:pPr algn="just" defTabSz="685783">
              <a:spcAft>
                <a:spcPts val="375"/>
              </a:spcAft>
              <a:defRPr/>
            </a:pPr>
            <a:r>
              <a:rPr lang="en-GB" sz="825" dirty="0">
                <a:solidFill>
                  <a:srgbClr val="333333"/>
                </a:solidFill>
                <a:latin typeface="Delivery"/>
                <a:ea typeface="Delivery Cd Black" panose="020F0906020204020204" pitchFamily="34" charset="0"/>
                <a:cs typeface="Delivery Cd Black" panose="020F0906020204020204" pitchFamily="34" charset="0"/>
              </a:rPr>
              <a:t>DHL have a number of programmes to ensure safe operations. These include:</a:t>
            </a:r>
          </a:p>
          <a:p>
            <a:pPr marL="128588" indent="-128588" algn="just" defTabSz="685783">
              <a:spcAft>
                <a:spcPts val="375"/>
              </a:spcAft>
              <a:buFont typeface="Arial" panose="020B0604020202020204" pitchFamily="34" charset="0"/>
              <a:buChar char="•"/>
              <a:defRPr/>
            </a:pPr>
            <a:r>
              <a:rPr lang="en-GB" sz="825" dirty="0">
                <a:solidFill>
                  <a:srgbClr val="333333"/>
                </a:solidFill>
                <a:latin typeface="Delivery"/>
                <a:ea typeface="Delivery Cd Black" panose="020F0906020204020204" pitchFamily="34" charset="0"/>
                <a:cs typeface="Delivery Cd Black" panose="020F0906020204020204" pitchFamily="34" charset="0"/>
              </a:rPr>
              <a:t>Annual Human Rights Country risk assessment </a:t>
            </a:r>
          </a:p>
          <a:p>
            <a:pPr marL="128588" indent="-128588" algn="just" defTabSz="685783">
              <a:spcAft>
                <a:spcPts val="375"/>
              </a:spcAft>
              <a:buFont typeface="Arial" panose="020B0604020202020204" pitchFamily="34" charset="0"/>
              <a:buChar char="•"/>
              <a:defRPr/>
            </a:pPr>
            <a:r>
              <a:rPr lang="en-GB" sz="825" dirty="0">
                <a:solidFill>
                  <a:srgbClr val="333333"/>
                </a:solidFill>
                <a:latin typeface="Delivery"/>
                <a:ea typeface="Delivery Cd Black" panose="020F0906020204020204" pitchFamily="34" charset="0"/>
                <a:cs typeface="Delivery Cd Black" panose="020F0906020204020204" pitchFamily="34" charset="0"/>
              </a:rPr>
              <a:t>Internal Control System</a:t>
            </a:r>
          </a:p>
          <a:p>
            <a:pPr marL="128588" indent="-128588" algn="just" defTabSz="685783">
              <a:spcAft>
                <a:spcPts val="0"/>
              </a:spcAft>
              <a:buFont typeface="Arial" panose="020B0604020202020204" pitchFamily="34" charset="0"/>
              <a:buChar char="•"/>
              <a:defRPr/>
            </a:pPr>
            <a:r>
              <a:rPr lang="en-GB" sz="825" dirty="0">
                <a:solidFill>
                  <a:srgbClr val="333333"/>
                </a:solidFill>
                <a:latin typeface="Delivery"/>
                <a:ea typeface="Delivery Cd Black" panose="020F0906020204020204" pitchFamily="34" charset="0"/>
                <a:cs typeface="Delivery Cd Black" panose="020F0906020204020204" pitchFamily="34" charset="0"/>
              </a:rPr>
              <a:t>Internal Audit and Review programmes</a:t>
            </a:r>
          </a:p>
          <a:p>
            <a:pPr algn="just">
              <a:spcAft>
                <a:spcPts val="0"/>
              </a:spcAft>
            </a:pPr>
            <a:endParaRPr lang="en-US" sz="825" b="1" dirty="0">
              <a:latin typeface="+mj-lt"/>
            </a:endParaRPr>
          </a:p>
          <a:p>
            <a:pPr algn="just">
              <a:spcAft>
                <a:spcPts val="375"/>
              </a:spcAft>
            </a:pPr>
            <a:r>
              <a:rPr lang="en-US" sz="825" b="1" dirty="0">
                <a:latin typeface="+mj-lt"/>
              </a:rPr>
              <a:t>Supplier Due Diligence  and Risk Assessment Process</a:t>
            </a:r>
          </a:p>
          <a:p>
            <a:pPr algn="just"/>
            <a:r>
              <a:rPr lang="en-US" sz="825" dirty="0">
                <a:latin typeface="+mj-lt"/>
              </a:rPr>
              <a:t>The minimum requirements for risk assessment are based on risk potential, which we re-evaluate annually depending on the procurement category and the geographical location of the supplier. </a:t>
            </a:r>
          </a:p>
          <a:p>
            <a:pPr algn="just"/>
            <a:r>
              <a:rPr lang="en-US" sz="825" dirty="0">
                <a:latin typeface="+mj-lt"/>
              </a:rPr>
              <a:t>The risk assessment is influenced by the procurement category and various other types of risk within the relevant risk domains ESG, the economy, technology, law and politics, and cybersecurity. </a:t>
            </a:r>
          </a:p>
          <a:p>
            <a:pPr algn="just"/>
            <a:r>
              <a:rPr lang="en-US" sz="825" dirty="0">
                <a:latin typeface="+mj-lt"/>
              </a:rPr>
              <a:t>Other factors such as diversity and respect for human rights, in addition to external criteria for determining risk potential such as the Corruption Perception Index issued by Transparency International and/or Verisk Maplecroft’s risk classification system are also considered. </a:t>
            </a:r>
            <a:r>
              <a:rPr lang="en-us" sz="825" dirty="0">
                <a:solidFill>
                  <a:prstClr val="black"/>
                </a:solidFill>
                <a:latin typeface="Delivery"/>
                <a:sym typeface="Delivery" panose="020F0503020204020204" pitchFamily="34" charset="0"/>
              </a:rPr>
              <a:t>The final assessment of risk potential is based on an evaluation of the probability of occurrence and possible impact. </a:t>
            </a:r>
            <a:endParaRPr lang="en-GB" sz="825" dirty="0">
              <a:solidFill>
                <a:srgbClr val="000000"/>
              </a:solidFill>
              <a:latin typeface="+mj-lt"/>
              <a:ea typeface="Delivery Cd Black" panose="020F0906020204020204" pitchFamily="34" charset="0"/>
              <a:cs typeface="Delivery Cd Black" panose="020F0906020204020204" pitchFamily="34" charset="0"/>
            </a:endParaRPr>
          </a:p>
        </p:txBody>
      </p:sp>
      <p:sp>
        <p:nvSpPr>
          <p:cNvPr id="5" name="Content Placeholder 5">
            <a:extLst>
              <a:ext uri="{FF2B5EF4-FFF2-40B4-BE49-F238E27FC236}">
                <a16:creationId xmlns:a16="http://schemas.microsoft.com/office/drawing/2014/main" id="{76A5A159-A55B-AA6B-029C-5A43D73EFE3E}"/>
              </a:ext>
            </a:extLst>
          </p:cNvPr>
          <p:cNvSpPr txBox="1">
            <a:spLocks/>
          </p:cNvSpPr>
          <p:nvPr/>
        </p:nvSpPr>
        <p:spPr>
          <a:xfrm>
            <a:off x="3648061" y="750863"/>
            <a:ext cx="3285773" cy="4470126"/>
          </a:xfrm>
          <a:prstGeom prst="rect">
            <a:avLst/>
          </a:prstGeom>
        </p:spPr>
        <p:txBody>
          <a:bodyPr vert="horz" lIns="0" tIns="0" rIns="0" bIns="0" rtlCol="0">
            <a:noAutofit/>
          </a:bodyPr>
          <a:lstStyle>
            <a:lvl1pPr marL="0" indent="0" algn="l" defTabSz="914377" rtl="0" eaLnBrk="1" latinLnBrk="0" hangingPunct="1">
              <a:lnSpc>
                <a:spcPct val="110000"/>
              </a:lnSpc>
              <a:spcBef>
                <a:spcPts val="0"/>
              </a:spcBef>
              <a:spcAft>
                <a:spcPts val="667"/>
              </a:spcAft>
              <a:buFont typeface="Arial" panose="020B0604020202020204" pitchFamily="34" charset="0"/>
              <a:buNone/>
              <a:defRPr sz="1600" kern="1200">
                <a:solidFill>
                  <a:schemeClr val="tx1"/>
                </a:solidFill>
                <a:latin typeface="+mn-lt"/>
                <a:ea typeface="+mn-ea"/>
                <a:cs typeface="+mn-cs"/>
              </a:defRPr>
            </a:lvl1pPr>
            <a:lvl2pPr marL="239994" indent="-239994" algn="l" defTabSz="914377" rtl="0" eaLnBrk="1" latinLnBrk="0" hangingPunct="1">
              <a:lnSpc>
                <a:spcPct val="110000"/>
              </a:lnSpc>
              <a:spcBef>
                <a:spcPts val="0"/>
              </a:spcBef>
              <a:spcAft>
                <a:spcPts val="667"/>
              </a:spcAft>
              <a:buClr>
                <a:schemeClr val="accent4"/>
              </a:buClr>
              <a:buFont typeface="Arial" panose="020B0604020202020204" pitchFamily="34" charset="0"/>
              <a:buChar char="•"/>
              <a:defRPr sz="1600" kern="1200">
                <a:solidFill>
                  <a:schemeClr val="tx1"/>
                </a:solidFill>
                <a:latin typeface="+mn-lt"/>
                <a:ea typeface="+mn-ea"/>
                <a:cs typeface="+mn-cs"/>
              </a:defRPr>
            </a:lvl2pPr>
            <a:lvl3pPr marL="479988"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3pPr>
            <a:lvl4pPr marL="719982"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4pPr>
            <a:lvl5pPr marL="0" indent="0" algn="l" defTabSz="914377" rtl="0" eaLnBrk="1" latinLnBrk="0" hangingPunct="1">
              <a:lnSpc>
                <a:spcPct val="110000"/>
              </a:lnSpc>
              <a:spcBef>
                <a:spcPts val="0"/>
              </a:spcBef>
              <a:spcAft>
                <a:spcPts val="667"/>
              </a:spcAft>
              <a:buFont typeface="Arial" panose="020B0604020202020204" pitchFamily="34" charset="0"/>
              <a:buNone/>
              <a:defRPr sz="2000" b="0" kern="1200">
                <a:solidFill>
                  <a:schemeClr val="tx1"/>
                </a:solidFill>
                <a:latin typeface="+mn-lt"/>
                <a:ea typeface="+mn-ea"/>
                <a:cs typeface="+mn-cs"/>
              </a:defRPr>
            </a:lvl5pPr>
            <a:lvl6pPr marL="0" indent="0" algn="l" defTabSz="914377" rtl="0" eaLnBrk="1" latinLnBrk="0" hangingPunct="1">
              <a:lnSpc>
                <a:spcPct val="110000"/>
              </a:lnSpc>
              <a:spcBef>
                <a:spcPts val="0"/>
              </a:spcBef>
              <a:spcAft>
                <a:spcPts val="0"/>
              </a:spcAft>
              <a:buFont typeface="+mj-lt"/>
              <a:buNone/>
              <a:defRPr sz="1600" b="1" kern="1200">
                <a:solidFill>
                  <a:schemeClr val="tx1"/>
                </a:solidFill>
                <a:latin typeface="+mn-lt"/>
                <a:ea typeface="+mn-ea"/>
                <a:cs typeface="+mn-cs"/>
              </a:defRPr>
            </a:lvl6pPr>
            <a:lvl7pPr marL="239994" indent="-239994" algn="l" defTabSz="914377" rtl="0" eaLnBrk="1" latinLnBrk="0" hangingPunct="1">
              <a:lnSpc>
                <a:spcPct val="110000"/>
              </a:lnSpc>
              <a:spcBef>
                <a:spcPts val="0"/>
              </a:spcBef>
              <a:spcAft>
                <a:spcPts val="667"/>
              </a:spcAft>
              <a:buClr>
                <a:schemeClr val="accent4"/>
              </a:buClr>
              <a:buFont typeface="+mj-lt"/>
              <a:buAutoNum type="arabicPeriod"/>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lnSpc>
                <a:spcPct val="100000"/>
              </a:lnSpc>
              <a:defRPr/>
            </a:pPr>
            <a:r>
              <a:rPr lang="en-us" sz="825" dirty="0">
                <a:solidFill>
                  <a:prstClr val="black"/>
                </a:solidFill>
                <a:latin typeface="Delivery"/>
                <a:sym typeface="Delivery" panose="020F0503020204020204" pitchFamily="34" charset="0"/>
              </a:rPr>
              <a:t>The Group-wide risk management system for supplier evaluations (Shield)  is continuously reviewed for potential improvements and adjusted as necessary. </a:t>
            </a:r>
          </a:p>
          <a:p>
            <a:pPr algn="just" defTabSz="685800">
              <a:lnSpc>
                <a:spcPct val="100000"/>
              </a:lnSpc>
              <a:spcAft>
                <a:spcPts val="0"/>
              </a:spcAft>
              <a:defRPr/>
            </a:pPr>
            <a:r>
              <a:rPr lang="en-us" sz="825" dirty="0">
                <a:solidFill>
                  <a:prstClr val="black"/>
                </a:solidFill>
                <a:latin typeface="Delivery"/>
                <a:sym typeface="Delivery" panose="020F0503020204020204" pitchFamily="34" charset="0"/>
              </a:rPr>
              <a:t>Our assessment procedure is flexible and adaptive and therefore takes account of the different requirements of our business models. The following evaluation tools can be used individually or in combination with each other, depending on the requirements of the specific tendering process, or they may be used to review existing contractual relationships</a:t>
            </a:r>
            <a:endParaRPr lang="en-US" sz="825" dirty="0">
              <a:latin typeface="+mj-lt"/>
            </a:endParaRPr>
          </a:p>
          <a:p>
            <a:pPr algn="just" defTabSz="685800">
              <a:lnSpc>
                <a:spcPct val="100000"/>
              </a:lnSpc>
              <a:spcAft>
                <a:spcPts val="0"/>
              </a:spcAft>
              <a:defRPr/>
            </a:pPr>
            <a:endParaRPr lang="en-US" sz="825" dirty="0">
              <a:solidFill>
                <a:prstClr val="black"/>
              </a:solidFill>
              <a:latin typeface="Delivery"/>
              <a:sym typeface="Delivery" panose="020F0503020204020204" pitchFamily="34" charset="0"/>
            </a:endParaRPr>
          </a:p>
          <a:p>
            <a:pPr algn="just">
              <a:buClr>
                <a:srgbClr val="D40511"/>
              </a:buClr>
              <a:defRPr/>
            </a:pPr>
            <a:r>
              <a:rPr lang="en-us" sz="825" b="1" dirty="0">
                <a:latin typeface="+mj-lt"/>
                <a:sym typeface="Delivery" panose="020F0503020204020204" pitchFamily="34" charset="0"/>
              </a:rPr>
              <a:t>Supplier Management Evaluation Tools</a:t>
            </a:r>
            <a:endParaRPr lang="en-us" sz="825" b="1" dirty="0">
              <a:latin typeface="+mj-lt"/>
            </a:endParaRPr>
          </a:p>
          <a:p>
            <a:pPr marL="359991" lvl="3" indent="0" algn="just">
              <a:spcAft>
                <a:spcPts val="375"/>
              </a:spcAft>
              <a:buNone/>
              <a:defRPr/>
            </a:pPr>
            <a:r>
              <a:rPr lang="en-us" sz="825" dirty="0">
                <a:latin typeface="+mj-lt"/>
                <a:sym typeface="Delivery" panose="020F0503020204020204" pitchFamily="34" charset="0"/>
              </a:rPr>
              <a:t>• Self-assessment questionnaires </a:t>
            </a:r>
            <a:endParaRPr lang="en-us" sz="825" dirty="0">
              <a:latin typeface="+mj-lt"/>
            </a:endParaRPr>
          </a:p>
          <a:p>
            <a:pPr marL="359991" lvl="3" indent="0">
              <a:spcAft>
                <a:spcPts val="375"/>
              </a:spcAft>
              <a:buNone/>
              <a:defRPr/>
            </a:pPr>
            <a:r>
              <a:rPr lang="en-us" sz="825" dirty="0">
                <a:latin typeface="+mj-lt"/>
                <a:sym typeface="Delivery" panose="020F0503020204020204" pitchFamily="34" charset="0"/>
              </a:rPr>
              <a:t>• Virtual or onsite audits </a:t>
            </a:r>
            <a:endParaRPr lang="en-us" sz="825" dirty="0">
              <a:latin typeface="+mj-lt"/>
            </a:endParaRPr>
          </a:p>
          <a:p>
            <a:pPr marL="359991" lvl="3" indent="0" algn="just">
              <a:spcAft>
                <a:spcPts val="375"/>
              </a:spcAft>
              <a:buNone/>
              <a:defRPr/>
            </a:pPr>
            <a:r>
              <a:rPr lang="en-us" sz="825" dirty="0">
                <a:latin typeface="+mj-lt"/>
                <a:sym typeface="Delivery" panose="020F0503020204020204" pitchFamily="34" charset="0"/>
              </a:rPr>
              <a:t>• Certification issued by a third party </a:t>
            </a:r>
            <a:endParaRPr lang="en-us" sz="825" dirty="0">
              <a:latin typeface="+mj-lt"/>
            </a:endParaRPr>
          </a:p>
          <a:p>
            <a:pPr marL="359991" lvl="3" indent="0" algn="just">
              <a:spcAft>
                <a:spcPts val="375"/>
              </a:spcAft>
              <a:buNone/>
              <a:defRPr/>
            </a:pPr>
            <a:r>
              <a:rPr lang="en-us" sz="825" dirty="0">
                <a:latin typeface="+mj-lt"/>
                <a:sym typeface="Delivery" panose="020F0503020204020204" pitchFamily="34" charset="0"/>
              </a:rPr>
              <a:t>• Risk rating issued by a third party </a:t>
            </a:r>
          </a:p>
          <a:p>
            <a:pPr marL="359991" lvl="3" indent="0" algn="just">
              <a:buNone/>
              <a:defRPr/>
            </a:pPr>
            <a:r>
              <a:rPr lang="en-us" sz="825" dirty="0">
                <a:latin typeface="+mj-lt"/>
                <a:sym typeface="Delivery" panose="020F0503020204020204" pitchFamily="34" charset="0"/>
              </a:rPr>
              <a:t>• Checking suppliers against sanctions lists </a:t>
            </a:r>
          </a:p>
          <a:p>
            <a:pPr algn="just">
              <a:defRPr/>
            </a:pPr>
            <a:r>
              <a:rPr lang="en-us" sz="825" dirty="0">
                <a:latin typeface="+mj-lt"/>
              </a:rPr>
              <a:t>If supplier practices are identified that are not in line with our standards, this could result in the supplier being excluded from tenders. Should a serious breach or material shortcoming be identified among existing suppliers, we jointly agree on specific actions for improvement with the supplier and follow up on their implementation. We reserve the right to terminate the supplier relationship if we do not identify sufficient improvements when re-assessing the supplier</a:t>
            </a:r>
            <a:endParaRPr lang="en-us" sz="825" dirty="0">
              <a:latin typeface="+mj-lt"/>
              <a:sym typeface="Delivery" panose="020F0503020204020204" pitchFamily="34" charset="0"/>
            </a:endParaRPr>
          </a:p>
          <a:p>
            <a:pPr algn="just" defTabSz="685800">
              <a:lnSpc>
                <a:spcPct val="100000"/>
              </a:lnSpc>
              <a:spcAft>
                <a:spcPts val="0"/>
              </a:spcAft>
              <a:defRPr/>
            </a:pPr>
            <a:endParaRPr lang="en-us" sz="825" dirty="0">
              <a:solidFill>
                <a:prstClr val="black"/>
              </a:solidFill>
              <a:latin typeface="Delivery"/>
              <a:sym typeface="Delivery" panose="020F0503020204020204" pitchFamily="34" charset="0"/>
            </a:endParaRPr>
          </a:p>
          <a:p>
            <a:pPr algn="just" defTabSz="685800">
              <a:lnSpc>
                <a:spcPct val="100000"/>
              </a:lnSpc>
              <a:spcAft>
                <a:spcPts val="0"/>
              </a:spcAft>
              <a:defRPr/>
            </a:pPr>
            <a:endParaRPr lang="en-GB" sz="825" dirty="0">
              <a:solidFill>
                <a:prstClr val="black"/>
              </a:solidFill>
              <a:latin typeface="Delivery"/>
            </a:endParaRPr>
          </a:p>
          <a:p>
            <a:pPr algn="just"/>
            <a:endParaRPr lang="en-GB" sz="825" dirty="0">
              <a:solidFill>
                <a:srgbClr val="000000"/>
              </a:solidFill>
              <a:latin typeface="+mj-lt"/>
              <a:ea typeface="Delivery Cd Black" panose="020F0906020204020204" pitchFamily="34" charset="0"/>
              <a:cs typeface="Delivery Cd Black" panose="020F0906020204020204" pitchFamily="34" charset="0"/>
            </a:endParaRPr>
          </a:p>
        </p:txBody>
      </p:sp>
      <p:pic>
        <p:nvPicPr>
          <p:cNvPr id="10" name="Picture 9">
            <a:extLst>
              <a:ext uri="{FF2B5EF4-FFF2-40B4-BE49-F238E27FC236}">
                <a16:creationId xmlns:a16="http://schemas.microsoft.com/office/drawing/2014/main" id="{C85CB608-49BA-07F4-9A7B-E94244C68967}"/>
              </a:ext>
            </a:extLst>
          </p:cNvPr>
          <p:cNvPicPr>
            <a:picLocks noChangeAspect="1"/>
          </p:cNvPicPr>
          <p:nvPr/>
        </p:nvPicPr>
        <p:blipFill>
          <a:blip r:embed="rId4"/>
          <a:stretch>
            <a:fillRect/>
          </a:stretch>
        </p:blipFill>
        <p:spPr>
          <a:xfrm>
            <a:off x="3929809" y="4288790"/>
            <a:ext cx="2722275" cy="714224"/>
          </a:xfrm>
          <a:prstGeom prst="rect">
            <a:avLst/>
          </a:prstGeom>
        </p:spPr>
      </p:pic>
    </p:spTree>
    <p:extLst>
      <p:ext uri="{BB962C8B-B14F-4D97-AF65-F5344CB8AC3E}">
        <p14:creationId xmlns:p14="http://schemas.microsoft.com/office/powerpoint/2010/main" val="289668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B90F60C-BCBE-FC07-1D3C-1C029E9B2DE0}"/>
              </a:ext>
            </a:extLst>
          </p:cNvPr>
          <p:cNvSpPr>
            <a:spLocks noGrp="1"/>
          </p:cNvSpPr>
          <p:nvPr>
            <p:ph type="sldNum" sz="quarter" idx="11"/>
          </p:nvPr>
        </p:nvSpPr>
        <p:spPr/>
        <p:txBody>
          <a:bodyPr anchor="ctr">
            <a:normAutofit/>
          </a:bodyPr>
          <a:lstStyle/>
          <a:p>
            <a:pPr>
              <a:spcAft>
                <a:spcPts val="450"/>
              </a:spcAft>
            </a:pPr>
            <a:fld id="{C2245BC1-4D7B-4ED3-8F01-840FA35126C6}" type="slidenum">
              <a:rPr lang="en-US" smtClean="0"/>
              <a:pPr>
                <a:spcAft>
                  <a:spcPts val="450"/>
                </a:spcAft>
              </a:pPr>
              <a:t>8</a:t>
            </a:fld>
            <a:endParaRPr lang="en-US"/>
          </a:p>
        </p:txBody>
      </p:sp>
      <p:sp>
        <p:nvSpPr>
          <p:cNvPr id="6" name="Content Placeholder 5">
            <a:extLst>
              <a:ext uri="{FF2B5EF4-FFF2-40B4-BE49-F238E27FC236}">
                <a16:creationId xmlns:a16="http://schemas.microsoft.com/office/drawing/2014/main" id="{BAF11939-6FEC-F6B6-A96F-613AAF53EEDE}"/>
              </a:ext>
            </a:extLst>
          </p:cNvPr>
          <p:cNvSpPr>
            <a:spLocks noGrp="1"/>
          </p:cNvSpPr>
          <p:nvPr>
            <p:ph sz="quarter" idx="12"/>
          </p:nvPr>
        </p:nvSpPr>
        <p:spPr>
          <a:xfrm>
            <a:off x="323999" y="574638"/>
            <a:ext cx="4806315" cy="1623814"/>
          </a:xfrm>
        </p:spPr>
        <p:txBody>
          <a:bodyPr/>
          <a:lstStyle/>
          <a:p>
            <a:r>
              <a:rPr lang="en-GB" b="1" dirty="0"/>
              <a:t>3. Risk Assessment &amp; Mitigation</a:t>
            </a:r>
            <a:endParaRPr lang="en-GB" sz="750" dirty="0">
              <a:solidFill>
                <a:srgbClr val="000000"/>
              </a:solidFill>
              <a:latin typeface="Delivery Cd Black" panose="020F0906020204020204" pitchFamily="34" charset="0"/>
              <a:ea typeface="Delivery Cd Black" panose="020F0906020204020204" pitchFamily="34" charset="0"/>
              <a:cs typeface="Delivery Cd Black" panose="020F0906020204020204" pitchFamily="34" charset="0"/>
            </a:endParaRPr>
          </a:p>
          <a:p>
            <a:pPr algn="just">
              <a:lnSpc>
                <a:spcPct val="110000"/>
              </a:lnSpc>
              <a:spcAft>
                <a:spcPts val="375"/>
              </a:spcAft>
            </a:pPr>
            <a:r>
              <a:rPr lang="en-GB" sz="825" b="1" dirty="0">
                <a:latin typeface="+mj-lt"/>
              </a:rPr>
              <a:t>Identified Key Risk Areas</a:t>
            </a:r>
          </a:p>
          <a:p>
            <a:pPr algn="l" rtl="0" fontAlgn="base"/>
            <a:r>
              <a:rPr lang="en-US" sz="825" dirty="0">
                <a:latin typeface="+mj-lt"/>
              </a:rPr>
              <a:t>DHL Group, for the year under review, has assessed five supplier categories defined as higher risk for the areas covered by our Human Rights Policy Statement:</a:t>
            </a:r>
          </a:p>
          <a:p>
            <a:pPr marL="128588" indent="-128588" fontAlgn="base">
              <a:lnSpc>
                <a:spcPct val="114000"/>
              </a:lnSpc>
              <a:buClr>
                <a:schemeClr val="accent4"/>
              </a:buClr>
              <a:buFont typeface="Wingdings" panose="05000000000000000000" pitchFamily="2" charset="2"/>
              <a:buChar char="§"/>
            </a:pPr>
            <a:r>
              <a:rPr lang="en-US" sz="825" dirty="0">
                <a:latin typeface="+mj-lt"/>
              </a:rPr>
              <a:t>Road transport </a:t>
            </a:r>
          </a:p>
          <a:p>
            <a:pPr marL="128588" indent="-128588" fontAlgn="base">
              <a:lnSpc>
                <a:spcPct val="114000"/>
              </a:lnSpc>
              <a:buClr>
                <a:schemeClr val="accent4"/>
              </a:buClr>
              <a:buFont typeface="Wingdings" panose="05000000000000000000" pitchFamily="2" charset="2"/>
              <a:buChar char="§"/>
            </a:pPr>
            <a:r>
              <a:rPr lang="en-US" sz="825" dirty="0">
                <a:latin typeface="+mj-lt"/>
              </a:rPr>
              <a:t>Uniforms and personal protective equipment </a:t>
            </a:r>
          </a:p>
          <a:p>
            <a:pPr marL="128588" indent="-128588" fontAlgn="base">
              <a:lnSpc>
                <a:spcPct val="114000"/>
              </a:lnSpc>
              <a:buClr>
                <a:schemeClr val="accent4"/>
              </a:buClr>
              <a:buFont typeface="Wingdings" panose="05000000000000000000" pitchFamily="2" charset="2"/>
              <a:buChar char="§"/>
            </a:pPr>
            <a:r>
              <a:rPr lang="en-US" sz="825" dirty="0">
                <a:latin typeface="+mj-lt"/>
              </a:rPr>
              <a:t>Temporary Labour &amp; Output Based Services </a:t>
            </a:r>
          </a:p>
          <a:p>
            <a:pPr marL="128588" indent="-128588" fontAlgn="base">
              <a:lnSpc>
                <a:spcPct val="114000"/>
              </a:lnSpc>
              <a:buClr>
                <a:schemeClr val="accent4"/>
              </a:buClr>
              <a:buFont typeface="Wingdings" panose="05000000000000000000" pitchFamily="2" charset="2"/>
              <a:buChar char="§"/>
            </a:pPr>
            <a:r>
              <a:rPr lang="en-US" sz="825" dirty="0">
                <a:latin typeface="+mj-lt"/>
              </a:rPr>
              <a:t>Promotional items </a:t>
            </a:r>
          </a:p>
          <a:p>
            <a:pPr marL="128588" indent="-128588" fontAlgn="base">
              <a:lnSpc>
                <a:spcPct val="114000"/>
              </a:lnSpc>
              <a:buClr>
                <a:schemeClr val="accent4"/>
              </a:buClr>
              <a:buFont typeface="Wingdings" panose="05000000000000000000" pitchFamily="2" charset="2"/>
              <a:buChar char="§"/>
            </a:pPr>
            <a:r>
              <a:rPr lang="en-US" sz="825" dirty="0">
                <a:latin typeface="+mj-lt"/>
              </a:rPr>
              <a:t>Building renovations and new constructions </a:t>
            </a:r>
          </a:p>
          <a:p>
            <a:pPr algn="l" rtl="0" fontAlgn="base"/>
            <a:endParaRPr lang="en-US" sz="825" dirty="0">
              <a:latin typeface="+mj-lt"/>
            </a:endParaRPr>
          </a:p>
          <a:p>
            <a:pPr algn="l" rtl="0" fontAlgn="base"/>
            <a:endParaRPr lang="en-US" sz="825" dirty="0">
              <a:latin typeface="+mj-lt"/>
            </a:endParaRPr>
          </a:p>
          <a:p>
            <a:endParaRPr lang="en-GB" dirty="0"/>
          </a:p>
        </p:txBody>
      </p:sp>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028" name="Picture 4">
            <a:extLst>
              <a:ext uri="{FF2B5EF4-FFF2-40B4-BE49-F238E27FC236}">
                <a16:creationId xmlns:a16="http://schemas.microsoft.com/office/drawing/2014/main" id="{C3943D00-8823-D2BE-857C-5B95BEEAD9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79"/>
          <a:stretch/>
        </p:blipFill>
        <p:spPr bwMode="auto">
          <a:xfrm>
            <a:off x="2920514" y="3233964"/>
            <a:ext cx="2209800" cy="1570019"/>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0" name="Content Placeholder 5">
            <a:extLst>
              <a:ext uri="{FF2B5EF4-FFF2-40B4-BE49-F238E27FC236}">
                <a16:creationId xmlns:a16="http://schemas.microsoft.com/office/drawing/2014/main" id="{2E20BA58-7658-8720-105F-710455C428FD}"/>
              </a:ext>
            </a:extLst>
          </p:cNvPr>
          <p:cNvSpPr txBox="1">
            <a:spLocks/>
          </p:cNvSpPr>
          <p:nvPr/>
        </p:nvSpPr>
        <p:spPr>
          <a:xfrm>
            <a:off x="323999" y="2198452"/>
            <a:ext cx="4644728" cy="3166736"/>
          </a:xfrm>
          <a:prstGeom prst="rect">
            <a:avLst/>
          </a:prstGeom>
        </p:spPr>
        <p:txBody>
          <a:bodyPr vert="horz" lIns="0" tIns="0" rIns="0" bIns="0" rtlCol="0">
            <a:noAutofit/>
          </a:bodyPr>
          <a:lstStyle>
            <a:lvl1pPr marL="0" indent="0" algn="l" defTabSz="914377" rtl="0" eaLnBrk="1" latinLnBrk="0" hangingPunct="1">
              <a:lnSpc>
                <a:spcPct val="110000"/>
              </a:lnSpc>
              <a:spcBef>
                <a:spcPts val="0"/>
              </a:spcBef>
              <a:spcAft>
                <a:spcPts val="667"/>
              </a:spcAft>
              <a:buFont typeface="Arial" panose="020B0604020202020204" pitchFamily="34" charset="0"/>
              <a:buNone/>
              <a:defRPr sz="1600" kern="1200">
                <a:solidFill>
                  <a:schemeClr val="tx1"/>
                </a:solidFill>
                <a:latin typeface="+mn-lt"/>
                <a:ea typeface="+mn-ea"/>
                <a:cs typeface="+mn-cs"/>
              </a:defRPr>
            </a:lvl1pPr>
            <a:lvl2pPr marL="239994" indent="-239994" algn="l" defTabSz="914377" rtl="0" eaLnBrk="1" latinLnBrk="0" hangingPunct="1">
              <a:lnSpc>
                <a:spcPct val="110000"/>
              </a:lnSpc>
              <a:spcBef>
                <a:spcPts val="0"/>
              </a:spcBef>
              <a:spcAft>
                <a:spcPts val="667"/>
              </a:spcAft>
              <a:buClr>
                <a:schemeClr val="accent4"/>
              </a:buClr>
              <a:buFont typeface="Arial" panose="020B0604020202020204" pitchFamily="34" charset="0"/>
              <a:buChar char="•"/>
              <a:defRPr sz="1600" kern="1200">
                <a:solidFill>
                  <a:schemeClr val="tx1"/>
                </a:solidFill>
                <a:latin typeface="+mn-lt"/>
                <a:ea typeface="+mn-ea"/>
                <a:cs typeface="+mn-cs"/>
              </a:defRPr>
            </a:lvl2pPr>
            <a:lvl3pPr marL="479988"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3pPr>
            <a:lvl4pPr marL="719982"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4pPr>
            <a:lvl5pPr marL="0" indent="0" algn="l" defTabSz="914377" rtl="0" eaLnBrk="1" latinLnBrk="0" hangingPunct="1">
              <a:lnSpc>
                <a:spcPct val="110000"/>
              </a:lnSpc>
              <a:spcBef>
                <a:spcPts val="0"/>
              </a:spcBef>
              <a:spcAft>
                <a:spcPts val="667"/>
              </a:spcAft>
              <a:buFont typeface="Arial" panose="020B0604020202020204" pitchFamily="34" charset="0"/>
              <a:buNone/>
              <a:defRPr sz="2000" b="0" kern="1200">
                <a:solidFill>
                  <a:schemeClr val="tx1"/>
                </a:solidFill>
                <a:latin typeface="+mn-lt"/>
                <a:ea typeface="+mn-ea"/>
                <a:cs typeface="+mn-cs"/>
              </a:defRPr>
            </a:lvl5pPr>
            <a:lvl6pPr marL="0" indent="0" algn="l" defTabSz="914377" rtl="0" eaLnBrk="1" latinLnBrk="0" hangingPunct="1">
              <a:lnSpc>
                <a:spcPct val="110000"/>
              </a:lnSpc>
              <a:spcBef>
                <a:spcPts val="0"/>
              </a:spcBef>
              <a:spcAft>
                <a:spcPts val="0"/>
              </a:spcAft>
              <a:buFont typeface="+mj-lt"/>
              <a:buNone/>
              <a:defRPr sz="1600" b="1" kern="1200">
                <a:solidFill>
                  <a:schemeClr val="tx1"/>
                </a:solidFill>
                <a:latin typeface="+mn-lt"/>
                <a:ea typeface="+mn-ea"/>
                <a:cs typeface="+mn-cs"/>
              </a:defRPr>
            </a:lvl6pPr>
            <a:lvl7pPr marL="239994" indent="-239994" algn="l" defTabSz="914377" rtl="0" eaLnBrk="1" latinLnBrk="0" hangingPunct="1">
              <a:lnSpc>
                <a:spcPct val="110000"/>
              </a:lnSpc>
              <a:spcBef>
                <a:spcPts val="0"/>
              </a:spcBef>
              <a:spcAft>
                <a:spcPts val="667"/>
              </a:spcAft>
              <a:buClr>
                <a:schemeClr val="accent4"/>
              </a:buClr>
              <a:buFont typeface="+mj-lt"/>
              <a:buAutoNum type="arabicPeriod"/>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825" dirty="0">
                <a:latin typeface="+mj-lt"/>
              </a:rPr>
              <a:t>DHL Group uses a Supplier Risk Management Tool.  This tool serves as the single point of access for all risk management activities for suppliers. Assessment scores stored in this tool include but are not limited to a Due Diligence Questionnaire (DDQ) or external supplier evaluation such as EcoVardis. </a:t>
            </a:r>
          </a:p>
          <a:p>
            <a:pPr algn="just" fontAlgn="base"/>
            <a:r>
              <a:rPr lang="en-US" sz="825" dirty="0">
                <a:latin typeface="+mj-lt"/>
              </a:rPr>
              <a:t>The Supplier Risk Management Tool presents all available risk assessments of a supplier according to a consistent logic. Suppliers who score between 0 and 25 will be classified as high-risk suppliers and a Corrective Action Plan (CAP) will need to be formulated and agreed between all stakeholders. </a:t>
            </a:r>
            <a:endParaRPr lang="en-GB" sz="1200" dirty="0"/>
          </a:p>
        </p:txBody>
      </p:sp>
      <p:sp>
        <p:nvSpPr>
          <p:cNvPr id="41" name="Content Placeholder 5">
            <a:extLst>
              <a:ext uri="{FF2B5EF4-FFF2-40B4-BE49-F238E27FC236}">
                <a16:creationId xmlns:a16="http://schemas.microsoft.com/office/drawing/2014/main" id="{8B5B61D7-C504-5105-66E2-71A30FEF348D}"/>
              </a:ext>
            </a:extLst>
          </p:cNvPr>
          <p:cNvSpPr txBox="1">
            <a:spLocks/>
          </p:cNvSpPr>
          <p:nvPr/>
        </p:nvSpPr>
        <p:spPr>
          <a:xfrm>
            <a:off x="323999" y="3467269"/>
            <a:ext cx="2424289" cy="1405962"/>
          </a:xfrm>
          <a:prstGeom prst="rect">
            <a:avLst/>
          </a:prstGeom>
        </p:spPr>
        <p:txBody>
          <a:bodyPr vert="horz" lIns="0" tIns="0" rIns="0" bIns="0" rtlCol="0">
            <a:noAutofit/>
          </a:bodyPr>
          <a:lstStyle>
            <a:lvl1pPr marL="0" indent="0" algn="l" defTabSz="914377" rtl="0" eaLnBrk="1" latinLnBrk="0" hangingPunct="1">
              <a:lnSpc>
                <a:spcPct val="110000"/>
              </a:lnSpc>
              <a:spcBef>
                <a:spcPts val="0"/>
              </a:spcBef>
              <a:spcAft>
                <a:spcPts val="667"/>
              </a:spcAft>
              <a:buFont typeface="Arial" panose="020B0604020202020204" pitchFamily="34" charset="0"/>
              <a:buNone/>
              <a:defRPr sz="1600" kern="1200">
                <a:solidFill>
                  <a:schemeClr val="tx1"/>
                </a:solidFill>
                <a:latin typeface="+mn-lt"/>
                <a:ea typeface="+mn-ea"/>
                <a:cs typeface="+mn-cs"/>
              </a:defRPr>
            </a:lvl1pPr>
            <a:lvl2pPr marL="239994" indent="-239994" algn="l" defTabSz="914377" rtl="0" eaLnBrk="1" latinLnBrk="0" hangingPunct="1">
              <a:lnSpc>
                <a:spcPct val="110000"/>
              </a:lnSpc>
              <a:spcBef>
                <a:spcPts val="0"/>
              </a:spcBef>
              <a:spcAft>
                <a:spcPts val="667"/>
              </a:spcAft>
              <a:buClr>
                <a:schemeClr val="accent4"/>
              </a:buClr>
              <a:buFont typeface="Arial" panose="020B0604020202020204" pitchFamily="34" charset="0"/>
              <a:buChar char="•"/>
              <a:defRPr sz="1600" kern="1200">
                <a:solidFill>
                  <a:schemeClr val="tx1"/>
                </a:solidFill>
                <a:latin typeface="+mn-lt"/>
                <a:ea typeface="+mn-ea"/>
                <a:cs typeface="+mn-cs"/>
              </a:defRPr>
            </a:lvl2pPr>
            <a:lvl3pPr marL="479988"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3pPr>
            <a:lvl4pPr marL="719982" indent="-239994" algn="l" defTabSz="914377" rtl="0" eaLnBrk="1" latinLnBrk="0" hangingPunct="1">
              <a:lnSpc>
                <a:spcPct val="110000"/>
              </a:lnSpc>
              <a:spcBef>
                <a:spcPts val="0"/>
              </a:spcBef>
              <a:spcAft>
                <a:spcPts val="667"/>
              </a:spcAft>
              <a:buClr>
                <a:schemeClr val="accent4"/>
              </a:buClr>
              <a:buFont typeface="Symbol" panose="05050102010706020507" pitchFamily="18" charset="2"/>
              <a:buChar char="-"/>
              <a:defRPr sz="1600" kern="1200">
                <a:solidFill>
                  <a:schemeClr val="tx1"/>
                </a:solidFill>
                <a:latin typeface="+mn-lt"/>
                <a:ea typeface="+mn-ea"/>
                <a:cs typeface="+mn-cs"/>
              </a:defRPr>
            </a:lvl4pPr>
            <a:lvl5pPr marL="0" indent="0" algn="l" defTabSz="914377" rtl="0" eaLnBrk="1" latinLnBrk="0" hangingPunct="1">
              <a:lnSpc>
                <a:spcPct val="110000"/>
              </a:lnSpc>
              <a:spcBef>
                <a:spcPts val="0"/>
              </a:spcBef>
              <a:spcAft>
                <a:spcPts val="667"/>
              </a:spcAft>
              <a:buFont typeface="Arial" panose="020B0604020202020204" pitchFamily="34" charset="0"/>
              <a:buNone/>
              <a:defRPr sz="2000" b="0" kern="1200">
                <a:solidFill>
                  <a:schemeClr val="tx1"/>
                </a:solidFill>
                <a:latin typeface="+mn-lt"/>
                <a:ea typeface="+mn-ea"/>
                <a:cs typeface="+mn-cs"/>
              </a:defRPr>
            </a:lvl5pPr>
            <a:lvl6pPr marL="0" indent="0" algn="l" defTabSz="914377" rtl="0" eaLnBrk="1" latinLnBrk="0" hangingPunct="1">
              <a:lnSpc>
                <a:spcPct val="110000"/>
              </a:lnSpc>
              <a:spcBef>
                <a:spcPts val="0"/>
              </a:spcBef>
              <a:spcAft>
                <a:spcPts val="0"/>
              </a:spcAft>
              <a:buFont typeface="+mj-lt"/>
              <a:buNone/>
              <a:defRPr sz="1600" b="1" kern="1200">
                <a:solidFill>
                  <a:schemeClr val="tx1"/>
                </a:solidFill>
                <a:latin typeface="+mn-lt"/>
                <a:ea typeface="+mn-ea"/>
                <a:cs typeface="+mn-cs"/>
              </a:defRPr>
            </a:lvl6pPr>
            <a:lvl7pPr marL="239994" indent="-239994" algn="l" defTabSz="914377" rtl="0" eaLnBrk="1" latinLnBrk="0" hangingPunct="1">
              <a:lnSpc>
                <a:spcPct val="110000"/>
              </a:lnSpc>
              <a:spcBef>
                <a:spcPts val="0"/>
              </a:spcBef>
              <a:spcAft>
                <a:spcPts val="667"/>
              </a:spcAft>
              <a:buClr>
                <a:schemeClr val="accent4"/>
              </a:buClr>
              <a:buFont typeface="+mj-lt"/>
              <a:buAutoNum type="arabicPeriod"/>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base"/>
            <a:r>
              <a:rPr lang="en-US" sz="825" dirty="0">
                <a:latin typeface="+mj-lt"/>
              </a:rPr>
              <a:t>The expectation is that the supplier will complete this in an agreed timeframe and then undertake a new Assessment. Should the supplier not engage or complete the CAP to a satisfactory level, the supplier may be off-boarded. For those Suppliers who score between 26 to 49, they will be classified as medium-risk supplier and will need to implement their own CAP and be reassessed in 12 months. Suppliers who score 50 or above will be classified as low-risk suppliers and will have to be reassessed in 36 months.</a:t>
            </a:r>
          </a:p>
          <a:p>
            <a:pPr fontAlgn="base"/>
            <a:endParaRPr lang="en-US" sz="825" dirty="0">
              <a:latin typeface="+mj-lt"/>
            </a:endParaRPr>
          </a:p>
          <a:p>
            <a:pPr fontAlgn="base"/>
            <a:endParaRPr lang="en-US" sz="825" dirty="0">
              <a:latin typeface="+mj-lt"/>
            </a:endParaRPr>
          </a:p>
          <a:p>
            <a:pPr fontAlgn="base"/>
            <a:endParaRPr lang="en-US" sz="825" dirty="0">
              <a:latin typeface="+mj-lt"/>
            </a:endParaRPr>
          </a:p>
          <a:p>
            <a:endParaRPr lang="en-GB" sz="1200" dirty="0"/>
          </a:p>
        </p:txBody>
      </p:sp>
      <p:pic>
        <p:nvPicPr>
          <p:cNvPr id="3076" name="Picture 4" descr="Two DHL Air Freight Employees sign documents at airport tarmac">
            <a:extLst>
              <a:ext uri="{FF2B5EF4-FFF2-40B4-BE49-F238E27FC236}">
                <a16:creationId xmlns:a16="http://schemas.microsoft.com/office/drawing/2014/main" id="{F68293E8-84D3-7E5B-FBF9-46D46C5FFF9B}"/>
              </a:ext>
            </a:extLst>
          </p:cNvPr>
          <p:cNvPicPr>
            <a:picLocks noChangeAspect="1" noChangeArrowheads="1"/>
          </p:cNvPicPr>
          <p:nvPr/>
        </p:nvPicPr>
        <p:blipFill rotWithShape="1">
          <a:blip r:embed="rId4">
            <a:alphaModFix amt="71000"/>
            <a:extLst>
              <a:ext uri="{28A0092B-C50C-407E-A947-70E740481C1C}">
                <a14:useLocalDpi xmlns:a14="http://schemas.microsoft.com/office/drawing/2010/main" val="0"/>
              </a:ext>
            </a:extLst>
          </a:blip>
          <a:srcRect l="4700"/>
          <a:stretch/>
        </p:blipFill>
        <p:spPr bwMode="auto">
          <a:xfrm>
            <a:off x="5229668" y="-2518"/>
            <a:ext cx="3942996" cy="5146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44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8596340A-0063-A4C7-2B88-4DAEB04D0B93}"/>
              </a:ext>
            </a:extLst>
          </p:cNvPr>
          <p:cNvPicPr>
            <a:picLocks noGrp="1" noChangeAspect="1"/>
          </p:cNvPicPr>
          <p:nvPr>
            <p:ph type="pic" sz="quarter" idx="18"/>
          </p:nvPr>
        </p:nvPicPr>
        <p:blipFill>
          <a:blip r:embed="rId3">
            <a:alphaModFix amt="78000"/>
            <a:extLst>
              <a:ext uri="{28A0092B-C50C-407E-A947-70E740481C1C}">
                <a14:useLocalDpi xmlns:a14="http://schemas.microsoft.com/office/drawing/2010/main" val="0"/>
              </a:ext>
            </a:extLst>
          </a:blip>
          <a:srcRect l="25051" r="25051"/>
          <a:stretch/>
        </p:blipFill>
        <p:spPr>
          <a:xfrm>
            <a:off x="5292726" y="0"/>
            <a:ext cx="3851274" cy="5143500"/>
          </a:xfrm>
        </p:spPr>
      </p:pic>
      <p:sp>
        <p:nvSpPr>
          <p:cNvPr id="6" name="Content Placeholder 5">
            <a:extLst>
              <a:ext uri="{FF2B5EF4-FFF2-40B4-BE49-F238E27FC236}">
                <a16:creationId xmlns:a16="http://schemas.microsoft.com/office/drawing/2014/main" id="{BAF11939-6FEC-F6B6-A96F-613AAF53EEDE}"/>
              </a:ext>
            </a:extLst>
          </p:cNvPr>
          <p:cNvSpPr>
            <a:spLocks noGrp="1"/>
          </p:cNvSpPr>
          <p:nvPr>
            <p:ph sz="quarter" idx="12"/>
          </p:nvPr>
        </p:nvSpPr>
        <p:spPr>
          <a:xfrm>
            <a:off x="323999" y="569442"/>
            <a:ext cx="4806315" cy="4516908"/>
          </a:xfrm>
        </p:spPr>
        <p:txBody>
          <a:bodyPr vert="horz" lIns="0" tIns="0" rIns="0" bIns="0" rtlCol="0" anchor="t">
            <a:noAutofit/>
          </a:bodyPr>
          <a:lstStyle/>
          <a:p>
            <a:pPr>
              <a:spcAft>
                <a:spcPts val="450"/>
              </a:spcAft>
            </a:pPr>
            <a:r>
              <a:rPr lang="en-GB" b="1" dirty="0"/>
              <a:t>4. Tracking and Reporting</a:t>
            </a:r>
          </a:p>
          <a:p>
            <a:pPr algn="just">
              <a:spcAft>
                <a:spcPts val="450"/>
              </a:spcAft>
            </a:pPr>
            <a:r>
              <a:rPr lang="en-GB" sz="825" b="1" dirty="0">
                <a:solidFill>
                  <a:srgbClr val="333333"/>
                </a:solidFill>
                <a:latin typeface="+mj-lt"/>
                <a:ea typeface="Delivery Cd Black" panose="020F0906020204020204" pitchFamily="34" charset="0"/>
                <a:cs typeface="Delivery Cd Black" panose="020F0906020204020204" pitchFamily="34" charset="0"/>
              </a:rPr>
              <a:t>Corporate Governance and Monitoring </a:t>
            </a:r>
          </a:p>
          <a:p>
            <a:pPr algn="just">
              <a:spcAft>
                <a:spcPts val="375"/>
              </a:spcAft>
            </a:pPr>
            <a:r>
              <a:rPr lang="en-GB" sz="825" dirty="0">
                <a:latin typeface="+mj-lt"/>
              </a:rPr>
              <a:t>We communicate and report on our human rights related commitments, activities and statements, as part of DHL Group’s annual reporting. DGF regularly evaluates and reviews how best to improve and strengthen our approach to addressing human rights in our sphere of influence. </a:t>
            </a:r>
          </a:p>
          <a:p>
            <a:pPr algn="just"/>
            <a:r>
              <a:rPr lang="en-GB" sz="825" b="1" dirty="0">
                <a:solidFill>
                  <a:srgbClr val="333333"/>
                </a:solidFill>
                <a:latin typeface="+mj-lt"/>
                <a:ea typeface="Delivery Cd Black" panose="020F0906020204020204" pitchFamily="34" charset="0"/>
                <a:cs typeface="Delivery Cd Black" panose="020F0906020204020204" pitchFamily="34" charset="0"/>
              </a:rPr>
              <a:t>Effectiveness of the Compliance Incident Reporting System </a:t>
            </a:r>
          </a:p>
          <a:p>
            <a:pPr algn="just">
              <a:spcAft>
                <a:spcPts val="375"/>
              </a:spcAft>
            </a:pPr>
            <a:r>
              <a:rPr lang="en-GB" sz="825" dirty="0">
                <a:latin typeface="+mj-lt"/>
              </a:rPr>
              <a:t>Identification and management of non-compliance are essential in implementing certain corporate governance principles and standards, specifically provisions on the fight against human rights violations, corruption, and criminal law. </a:t>
            </a:r>
            <a:r>
              <a:rPr lang="en-US" sz="825" dirty="0">
                <a:solidFill>
                  <a:srgbClr val="000000"/>
                </a:solidFill>
                <a:latin typeface="+mj-lt"/>
              </a:rPr>
              <a:t>In this reporting year, there have been no compliance issues raised in relation to modern slavery through these processes either regarding our own operations or the supplier base in Hillebrand Gori.  </a:t>
            </a:r>
          </a:p>
          <a:p>
            <a:pPr algn="just">
              <a:spcAft>
                <a:spcPts val="450"/>
              </a:spcAft>
            </a:pPr>
            <a:r>
              <a:rPr lang="en-GB" sz="825" b="1" dirty="0">
                <a:solidFill>
                  <a:srgbClr val="333333"/>
                </a:solidFill>
                <a:latin typeface="+mj-lt"/>
                <a:ea typeface="Delivery Cd Black" panose="020F0906020204020204" pitchFamily="34" charset="0"/>
                <a:cs typeface="Delivery Cd Black" panose="020F0906020204020204" pitchFamily="34" charset="0"/>
              </a:rPr>
              <a:t>Internal Awareness and Training Programs </a:t>
            </a:r>
          </a:p>
          <a:p>
            <a:pPr algn="just"/>
            <a:r>
              <a:rPr lang="en-GB" sz="825" dirty="0">
                <a:latin typeface="+mj-lt"/>
              </a:rPr>
              <a:t>Comprehensive awareness and training at all levels and all locations are the most effective means to mitigate risks and protect DGF and its employees.</a:t>
            </a:r>
          </a:p>
          <a:p>
            <a:pPr algn="just"/>
            <a:r>
              <a:rPr lang="en-GB" sz="825" b="1" dirty="0">
                <a:latin typeface="+mj-lt"/>
              </a:rPr>
              <a:t>Reporting</a:t>
            </a:r>
          </a:p>
          <a:p>
            <a:pPr algn="just"/>
            <a:r>
              <a:rPr lang="en-GB" sz="825" dirty="0">
                <a:latin typeface="+mj-lt"/>
              </a:rPr>
              <a:t>It is each employee’s personal responsibility to report any actual or suspected violations of our Human Rights Policy. Violations include not only non-compliance, but also a failure by the responsible management to detect and/or report offences. Reporting channels include the employee’s line manager, local management, the Human Resource department, the Compliance Officer, Legal Department or the ‘Speak Up’ compliance incident management system. </a:t>
            </a:r>
          </a:p>
          <a:p>
            <a:endParaRPr lang="en-GB" sz="750" dirty="0">
              <a:solidFill>
                <a:srgbClr val="000000"/>
              </a:solidFill>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36" name="Rectangle 35">
            <a:extLst>
              <a:ext uri="{FF2B5EF4-FFF2-40B4-BE49-F238E27FC236}">
                <a16:creationId xmlns:a16="http://schemas.microsoft.com/office/drawing/2014/main" id="{F2D47A87-64AC-0739-E476-DC7C72A61E32}"/>
              </a:ext>
            </a:extLst>
          </p:cNvPr>
          <p:cNvSpPr/>
          <p:nvPr/>
        </p:nvSpPr>
        <p:spPr>
          <a:xfrm>
            <a:off x="2858" y="0"/>
            <a:ext cx="977265" cy="2615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algn="l"/>
            <a:endParaRPr lang="en-GB" sz="900" err="1">
              <a:solidFill>
                <a:schemeClr val="tx1"/>
              </a:solidFill>
            </a:endParaRPr>
          </a:p>
        </p:txBody>
      </p:sp>
      <p:cxnSp>
        <p:nvCxnSpPr>
          <p:cNvPr id="38" name="Straight Connector 37">
            <a:extLst>
              <a:ext uri="{FF2B5EF4-FFF2-40B4-BE49-F238E27FC236}">
                <a16:creationId xmlns:a16="http://schemas.microsoft.com/office/drawing/2014/main" id="{0875E3C1-52FC-2B7A-F4FE-6AE2729CD0BA}"/>
              </a:ext>
            </a:extLst>
          </p:cNvPr>
          <p:cNvCxnSpPr>
            <a:cxnSpLocks/>
          </p:cNvCxnSpPr>
          <p:nvPr/>
        </p:nvCxnSpPr>
        <p:spPr>
          <a:xfrm flipV="1">
            <a:off x="324000" y="353828"/>
            <a:ext cx="8306767" cy="1"/>
          </a:xfrm>
          <a:prstGeom prst="line">
            <a:avLst/>
          </a:prstGeom>
          <a:ln w="63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E314DFA-D725-7CAE-7935-49ED750172D5}"/>
              </a:ext>
            </a:extLst>
          </p:cNvPr>
          <p:cNvSpPr>
            <a:spLocks noGrp="1"/>
          </p:cNvSpPr>
          <p:nvPr>
            <p:ph type="sldNum" sz="quarter" idx="11"/>
          </p:nvPr>
        </p:nvSpPr>
        <p:spPr/>
        <p:txBody>
          <a:bodyPr/>
          <a:lstStyle/>
          <a:p>
            <a:fld id="{C2245BC1-4D7B-4ED3-8F01-840FA35126C6}" type="slidenum">
              <a:rPr lang="en-US" smtClean="0"/>
              <a:pPr/>
              <a:t>9</a:t>
            </a:fld>
            <a:endParaRPr lang="en-US"/>
          </a:p>
        </p:txBody>
      </p:sp>
    </p:spTree>
    <p:extLst>
      <p:ext uri="{BB962C8B-B14F-4D97-AF65-F5344CB8AC3E}">
        <p14:creationId xmlns:p14="http://schemas.microsoft.com/office/powerpoint/2010/main" val="740795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rb6e8YCdXLpb9wckcScD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PDHL_Group">
  <a:themeElements>
    <a:clrScheme name="Hillebrand GORI">
      <a:dk1>
        <a:sysClr val="windowText" lastClr="000000"/>
      </a:dk1>
      <a:lt1>
        <a:sysClr val="window" lastClr="FFFFFF"/>
      </a:lt1>
      <a:dk2>
        <a:srgbClr val="4B4B4B"/>
      </a:dk2>
      <a:lt2>
        <a:srgbClr val="E0E2E3"/>
      </a:lt2>
      <a:accent1>
        <a:srgbClr val="98A4AE"/>
      </a:accent1>
      <a:accent2>
        <a:srgbClr val="003153"/>
      </a:accent2>
      <a:accent3>
        <a:srgbClr val="FFCC00"/>
      </a:accent3>
      <a:accent4>
        <a:srgbClr val="204D7F"/>
      </a:accent4>
      <a:accent5>
        <a:srgbClr val="98A4AE"/>
      </a:accent5>
      <a:accent6>
        <a:srgbClr val="C1C6C8"/>
      </a:accent6>
      <a:hlink>
        <a:srgbClr val="000000"/>
      </a:hlink>
      <a:folHlink>
        <a:srgbClr val="4B4B4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72000" tIns="36000" rIns="72000" bIns="36000" rtlCol="0" anchor="t">
        <a:noAutofit/>
      </a:bodyPr>
      <a:lstStyle>
        <a:defPPr algn="l">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10000"/>
          </a:lnSpc>
          <a:spcAft>
            <a:spcPts val="500"/>
          </a:spcAft>
          <a:defRPr sz="1200" dirty="0" err="1" smtClean="0"/>
        </a:defPPr>
      </a:lstStyle>
    </a:txDef>
  </a:objectDefaults>
  <a:extraClrSchemeLst/>
  <a:extLst>
    <a:ext uri="{05A4C25C-085E-4340-85A3-A5531E510DB2}">
      <thm15:themeFamily xmlns:thm15="http://schemas.microsoft.com/office/thememl/2012/main" name="Präsentation1" id="{EF2215B5-37CB-4D9E-A86F-9BEDADA83139}" vid="{6026A8CC-AB18-47A1-BD9E-CE4DA7FD357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2EED54C60429428849256F5A1060DF" ma:contentTypeVersion="13" ma:contentTypeDescription="Create a new document." ma:contentTypeScope="" ma:versionID="e6ffa3c39536f7c3dc8d93d6ee8af02f">
  <xsd:schema xmlns:xsd="http://www.w3.org/2001/XMLSchema" xmlns:xs="http://www.w3.org/2001/XMLSchema" xmlns:p="http://schemas.microsoft.com/office/2006/metadata/properties" xmlns:ns2="392c4bcb-7c69-479e-a21c-bbf44ffa0e46" xmlns:ns3="d4455f37-713c-44f5-b5ae-449d185c9131" targetNamespace="http://schemas.microsoft.com/office/2006/metadata/properties" ma:root="true" ma:fieldsID="8ad5381f7ad3438a91ea27fcf57ee580" ns2:_="" ns3:_="">
    <xsd:import namespace="392c4bcb-7c69-479e-a21c-bbf44ffa0e46"/>
    <xsd:import namespace="d4455f37-713c-44f5-b5ae-449d185c913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2c4bcb-7c69-479e-a21c-bbf44ffa0e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b9e2a73-f419-4c44-99f5-cd310bbfdd7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455f37-713c-44f5-b5ae-449d185c913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9d7def8-77c4-49a3-84d1-09fdc2124bae}" ma:internalName="TaxCatchAll" ma:showField="CatchAllData" ma:web="d4455f37-713c-44f5-b5ae-449d185c91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4455f37-713c-44f5-b5ae-449d185c9131" xsi:nil="true"/>
    <lcf76f155ced4ddcb4097134ff3c332f xmlns="392c4bcb-7c69-479e-a21c-bbf44ffa0e4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505F2F-2580-4F88-9BFD-C2DCC6D79EDE}"/>
</file>

<file path=customXml/itemProps2.xml><?xml version="1.0" encoding="utf-8"?>
<ds:datastoreItem xmlns:ds="http://schemas.openxmlformats.org/officeDocument/2006/customXml" ds:itemID="{25F6FE5B-48DF-46E3-852D-2A74CD21810C}">
  <ds:schemaRefs>
    <ds:schemaRef ds:uri="http://schemas.microsoft.com/office/2006/documentManagement/types"/>
    <ds:schemaRef ds:uri="50f8c1bc-3f4b-4424-bd0b-29a9d4e7c923"/>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purl.org/dc/dcmitype/"/>
    <ds:schemaRef ds:uri="7a807505-459f-40a8-8863-021e9223890c"/>
    <ds:schemaRef ds:uri="http://www.w3.org/XML/1998/namespace"/>
    <ds:schemaRef ds:uri="68afb14c-4a92-4350-bd70-f133a7dad32a"/>
    <ds:schemaRef ds:uri="54d3d296-4c2c-4f66-be4e-623d8167c9c3"/>
    <ds:schemaRef ds:uri="9d7f6c78-5847-42dc-87e4-96f02f855800"/>
    <ds:schemaRef ds:uri="b97c05b2-443a-4bdb-a8a6-1470fc4d39c9"/>
  </ds:schemaRefs>
</ds:datastoreItem>
</file>

<file path=customXml/itemProps3.xml><?xml version="1.0" encoding="utf-8"?>
<ds:datastoreItem xmlns:ds="http://schemas.openxmlformats.org/officeDocument/2006/customXml" ds:itemID="{0D5E508B-12B7-4389-80BE-74309B681C14}">
  <ds:schemaRefs>
    <ds:schemaRef ds:uri="http://schemas.microsoft.com/sharepoint/v3/contenttype/forms"/>
  </ds:schemaRefs>
</ds:datastoreItem>
</file>

<file path=docMetadata/LabelInfo.xml><?xml version="1.0" encoding="utf-8"?>
<clbl:labelList xmlns:clbl="http://schemas.microsoft.com/office/2020/mipLabelMetadata">
  <clbl:label id="{48650eb9-7b8f-46d8-be44-f11f0c00e846}" enabled="1" method="Privileged" siteId="{cd99fef8-1cd3-4a2a-9bdf-15531181d65e}" removed="0"/>
</clbl:labelList>
</file>

<file path=docProps/app.xml><?xml version="1.0" encoding="utf-8"?>
<Properties xmlns="http://schemas.openxmlformats.org/officeDocument/2006/extended-properties" xmlns:vt="http://schemas.openxmlformats.org/officeDocument/2006/docPropsVTypes">
  <Template>Hillebrand Gori PPT_Master</Template>
  <TotalTime>402</TotalTime>
  <Words>2890</Words>
  <Application>Microsoft Office PowerPoint</Application>
  <PresentationFormat>On-screen Show (16:9)</PresentationFormat>
  <Paragraphs>136</Paragraphs>
  <Slides>12</Slides>
  <Notes>12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1" baseType="lpstr">
      <vt:lpstr>Arial</vt:lpstr>
      <vt:lpstr>Calibri</vt:lpstr>
      <vt:lpstr>Delivery</vt:lpstr>
      <vt:lpstr>Delivery Cd Black</vt:lpstr>
      <vt:lpstr>Segoe UI</vt:lpstr>
      <vt:lpstr>Symbol</vt:lpstr>
      <vt:lpstr>Wingdings</vt:lpstr>
      <vt:lpstr>DPDHL_Group</vt:lpstr>
      <vt:lpstr>think-cell Folie</vt:lpstr>
      <vt:lpstr>Hillebrand Gori UK Limited,  Modern Slavery Statement</vt:lpstr>
      <vt:lpstr>Introduction from our Area Director</vt:lpstr>
      <vt:lpstr>About DHL and our Supply Chains</vt:lpstr>
      <vt:lpstr>Our Due Diligence</vt:lpstr>
      <vt:lpstr>PowerPoint Presentation</vt:lpstr>
      <vt:lpstr>PowerPoint Presentation</vt:lpstr>
      <vt:lpstr>PowerPoint Presentation</vt:lpstr>
      <vt:lpstr>PowerPoint Presentation</vt:lpstr>
      <vt:lpstr>PowerPoint Presentation</vt:lpstr>
      <vt:lpstr>PowerPoint Presentation</vt:lpstr>
      <vt:lpstr>Next Steps</vt:lpstr>
      <vt:lpstr>Approval and Signature  Name : Steve Ansell - Area Director UK &amp; Ireland Name of Company : Hillebrand Gori UK Limited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note: Important instructions for information classification</dc:title>
  <dc:creator>Agnes Cruells</dc:creator>
  <dc:description/>
  <cp:lastModifiedBy>Carolyn Baker (Hillebrand Gori GB)</cp:lastModifiedBy>
  <cp:revision>42</cp:revision>
  <dcterms:created xsi:type="dcterms:W3CDTF">2022-08-04T09:45:32Z</dcterms:created>
  <dcterms:modified xsi:type="dcterms:W3CDTF">2026-08-12T13:05:45Z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ubline">
    <vt:lpwstr>Subline</vt:lpwstr>
  </property>
  <property fmtid="{D5CDD505-2E9C-101B-9397-08002B2CF9AE}" pid="3" name="location">
    <vt:lpwstr>Location</vt:lpwstr>
  </property>
  <property fmtid="{D5CDD505-2E9C-101B-9397-08002B2CF9AE}" pid="4" name="project">
    <vt:lpwstr>Event, project or presenter</vt:lpwstr>
  </property>
  <property fmtid="{D5CDD505-2E9C-101B-9397-08002B2CF9AE}" pid="5" name="date">
    <vt:lpwstr>## Month 20##</vt:lpwstr>
  </property>
  <property fmtid="{D5CDD505-2E9C-101B-9397-08002B2CF9AE}" pid="6" name="identifier">
    <vt:lpwstr>Business identifier</vt:lpwstr>
  </property>
  <property fmtid="{D5CDD505-2E9C-101B-9397-08002B2CF9AE}" pid="7" name="classification">
    <vt:lpwstr>FOR INTERNAL USE</vt:lpwstr>
  </property>
  <property fmtid="{D5CDD505-2E9C-101B-9397-08002B2CF9AE}" pid="8" name="ContentTypeId">
    <vt:lpwstr>0x010100F72EED54C60429428849256F5A1060DF</vt:lpwstr>
  </property>
  <property fmtid="{D5CDD505-2E9C-101B-9397-08002B2CF9AE}" pid="9" name="MediaServiceImageTags">
    <vt:lpwstr/>
  </property>
  <property fmtid="{D5CDD505-2E9C-101B-9397-08002B2CF9AE}" pid="10" name="_ExtendedDescription">
    <vt:lpwstr/>
  </property>
  <property fmtid="{D5CDD505-2E9C-101B-9397-08002B2CF9AE}" pid="11" name="MSIP_Label_48650eb9-7b8f-46d8-be44-f11f0c00e846_Enabled">
    <vt:lpwstr>true</vt:lpwstr>
  </property>
  <property fmtid="{D5CDD505-2E9C-101B-9397-08002B2CF9AE}" pid="12" name="MSIP_Label_48650eb9-7b8f-46d8-be44-f11f0c00e846_SetDate">
    <vt:lpwstr>2023-11-22T14:40:03Z</vt:lpwstr>
  </property>
  <property fmtid="{D5CDD505-2E9C-101B-9397-08002B2CF9AE}" pid="13" name="MSIP_Label_48650eb9-7b8f-46d8-be44-f11f0c00e846_Method">
    <vt:lpwstr>Privileged</vt:lpwstr>
  </property>
  <property fmtid="{D5CDD505-2E9C-101B-9397-08002B2CF9AE}" pid="14" name="MSIP_Label_48650eb9-7b8f-46d8-be44-f11f0c00e846_Name">
    <vt:lpwstr>Unclassified (Public)</vt:lpwstr>
  </property>
  <property fmtid="{D5CDD505-2E9C-101B-9397-08002B2CF9AE}" pid="15" name="MSIP_Label_48650eb9-7b8f-46d8-be44-f11f0c00e846_SiteId">
    <vt:lpwstr>cd99fef8-1cd3-4a2a-9bdf-15531181d65e</vt:lpwstr>
  </property>
  <property fmtid="{D5CDD505-2E9C-101B-9397-08002B2CF9AE}" pid="16" name="MSIP_Label_48650eb9-7b8f-46d8-be44-f11f0c00e846_ActionId">
    <vt:lpwstr>2ac4eb79-8ea9-4154-bc97-b7e5baa484c8</vt:lpwstr>
  </property>
  <property fmtid="{D5CDD505-2E9C-101B-9397-08002B2CF9AE}" pid="17" name="MSIP_Label_48650eb9-7b8f-46d8-be44-f11f0c00e846_ContentBits">
    <vt:lpwstr>1</vt:lpwstr>
  </property>
  <property fmtid="{D5CDD505-2E9C-101B-9397-08002B2CF9AE}" pid="18" name="ClassificationContentMarkingHeaderLocations">
    <vt:lpwstr>DPDHL_Group:3</vt:lpwstr>
  </property>
  <property fmtid="{D5CDD505-2E9C-101B-9397-08002B2CF9AE}" pid="19" name="ClassificationContentMarkingHeaderText">
    <vt:lpwstr>UNCLASSIFIED (PUBLIC)</vt:lpwstr>
  </property>
</Properties>
</file>